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79" r:id="rId4"/>
    <p:sldMasterId id="2147483680" r:id="rId5"/>
    <p:sldMasterId id="2147483681"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Lst>
  <p:sldSz cy="5143500" cx="9144000"/>
  <p:notesSz cx="6858000" cy="9144000"/>
  <p:embeddedFontLst>
    <p:embeddedFont>
      <p:font typeface="Proxima Nova"/>
      <p:regular r:id="rId22"/>
      <p:bold r:id="rId23"/>
      <p:italic r:id="rId24"/>
      <p:boldItalic r:id="rId25"/>
    </p:embeddedFont>
    <p:embeddedFont>
      <p:font typeface="Roboto"/>
      <p:regular r:id="rId26"/>
      <p:bold r:id="rId27"/>
      <p:italic r:id="rId28"/>
      <p:boldItalic r:id="rId29"/>
    </p:embeddedFont>
    <p:embeddedFont>
      <p:font typeface="Montserrat"/>
      <p:regular r:id="rId30"/>
      <p:bold r:id="rId31"/>
      <p:italic r:id="rId32"/>
      <p:boldItalic r:id="rId33"/>
    </p:embeddedFont>
    <p:embeddedFont>
      <p:font typeface="Roboto Condensed"/>
      <p:regular r:id="rId34"/>
      <p:bold r:id="rId35"/>
      <p:italic r:id="rId36"/>
      <p:boldItalic r:id="rId37"/>
    </p:embeddedFont>
    <p:embeddedFont>
      <p:font typeface="Roboto Condensed Light"/>
      <p:regular r:id="rId38"/>
      <p:bold r:id="rId39"/>
      <p:italic r:id="rId40"/>
      <p:boldItalic r:id="rId4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CondensedLight-italic.fntdata"/><Relationship Id="rId20" Type="http://schemas.openxmlformats.org/officeDocument/2006/relationships/slide" Target="slides/slide13.xml"/><Relationship Id="rId41" Type="http://schemas.openxmlformats.org/officeDocument/2006/relationships/font" Target="fonts/RobotoCondensedLight-boldItalic.fntdata"/><Relationship Id="rId22" Type="http://schemas.openxmlformats.org/officeDocument/2006/relationships/font" Target="fonts/ProximaNova-regular.fntdata"/><Relationship Id="rId21" Type="http://schemas.openxmlformats.org/officeDocument/2006/relationships/slide" Target="slides/slide14.xml"/><Relationship Id="rId24" Type="http://schemas.openxmlformats.org/officeDocument/2006/relationships/font" Target="fonts/ProximaNova-italic.fntdata"/><Relationship Id="rId23" Type="http://schemas.openxmlformats.org/officeDocument/2006/relationships/font" Target="fonts/ProximaNova-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2.xml"/><Relationship Id="rId26" Type="http://schemas.openxmlformats.org/officeDocument/2006/relationships/font" Target="fonts/Roboto-regular.fntdata"/><Relationship Id="rId25" Type="http://schemas.openxmlformats.org/officeDocument/2006/relationships/font" Target="fonts/ProximaNova-boldItalic.fntdata"/><Relationship Id="rId28" Type="http://schemas.openxmlformats.org/officeDocument/2006/relationships/font" Target="fonts/Roboto-italic.fntdata"/><Relationship Id="rId27" Type="http://schemas.openxmlformats.org/officeDocument/2006/relationships/font" Target="fonts/Roboto-bold.fntdata"/><Relationship Id="rId5" Type="http://schemas.openxmlformats.org/officeDocument/2006/relationships/slideMaster" Target="slideMasters/slideMaster2.xml"/><Relationship Id="rId6" Type="http://schemas.openxmlformats.org/officeDocument/2006/relationships/slideMaster" Target="slideMasters/slideMaster3.xml"/><Relationship Id="rId29" Type="http://schemas.openxmlformats.org/officeDocument/2006/relationships/font" Target="fonts/Roboto-boldItalic.fntdata"/><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font" Target="fonts/Montserrat-bold.fntdata"/><Relationship Id="rId30" Type="http://schemas.openxmlformats.org/officeDocument/2006/relationships/font" Target="fonts/Montserrat-regular.fntdata"/><Relationship Id="rId11" Type="http://schemas.openxmlformats.org/officeDocument/2006/relationships/slide" Target="slides/slide4.xml"/><Relationship Id="rId33" Type="http://schemas.openxmlformats.org/officeDocument/2006/relationships/font" Target="fonts/Montserrat-boldItalic.fntdata"/><Relationship Id="rId10" Type="http://schemas.openxmlformats.org/officeDocument/2006/relationships/slide" Target="slides/slide3.xml"/><Relationship Id="rId32" Type="http://schemas.openxmlformats.org/officeDocument/2006/relationships/font" Target="fonts/Montserrat-italic.fntdata"/><Relationship Id="rId13" Type="http://schemas.openxmlformats.org/officeDocument/2006/relationships/slide" Target="slides/slide6.xml"/><Relationship Id="rId35" Type="http://schemas.openxmlformats.org/officeDocument/2006/relationships/font" Target="fonts/RobotoCondensed-bold.fntdata"/><Relationship Id="rId12" Type="http://schemas.openxmlformats.org/officeDocument/2006/relationships/slide" Target="slides/slide5.xml"/><Relationship Id="rId34" Type="http://schemas.openxmlformats.org/officeDocument/2006/relationships/font" Target="fonts/RobotoCondensed-regular.fntdata"/><Relationship Id="rId15" Type="http://schemas.openxmlformats.org/officeDocument/2006/relationships/slide" Target="slides/slide8.xml"/><Relationship Id="rId37" Type="http://schemas.openxmlformats.org/officeDocument/2006/relationships/font" Target="fonts/RobotoCondensed-boldItalic.fntdata"/><Relationship Id="rId14" Type="http://schemas.openxmlformats.org/officeDocument/2006/relationships/slide" Target="slides/slide7.xml"/><Relationship Id="rId36" Type="http://schemas.openxmlformats.org/officeDocument/2006/relationships/font" Target="fonts/RobotoCondensed-italic.fntdata"/><Relationship Id="rId17" Type="http://schemas.openxmlformats.org/officeDocument/2006/relationships/slide" Target="slides/slide10.xml"/><Relationship Id="rId39" Type="http://schemas.openxmlformats.org/officeDocument/2006/relationships/font" Target="fonts/RobotoCondensedLight-bold.fntdata"/><Relationship Id="rId16" Type="http://schemas.openxmlformats.org/officeDocument/2006/relationships/slide" Target="slides/slide9.xml"/><Relationship Id="rId38" Type="http://schemas.openxmlformats.org/officeDocument/2006/relationships/font" Target="fonts/RobotoCondensedLight-regular.fntdata"/><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4" name="Shape 134"/>
        <p:cNvGrpSpPr/>
        <p:nvPr/>
      </p:nvGrpSpPr>
      <p:grpSpPr>
        <a:xfrm>
          <a:off x="0" y="0"/>
          <a:ext cx="0" cy="0"/>
          <a:chOff x="0" y="0"/>
          <a:chExt cx="0" cy="0"/>
        </a:xfrm>
      </p:grpSpPr>
      <p:sp>
        <p:nvSpPr>
          <p:cNvPr id="135" name="Google Shape;135;g3a6c9849e8_0_0:notes"/>
          <p:cNvSpPr txBox="1"/>
          <p:nvPr/>
        </p:nvSpPr>
        <p:spPr>
          <a:xfrm>
            <a:off x="3884612" y="8684927"/>
            <a:ext cx="2971800" cy="4575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Font typeface="Arial"/>
              <a:buNone/>
            </a:pPr>
            <a:r>
              <a:rPr b="0" i="0" lang="en" sz="1200" u="none" cap="none" strike="noStrike">
                <a:solidFill>
                  <a:srgbClr val="000000"/>
                </a:solidFill>
                <a:latin typeface="Arial"/>
                <a:ea typeface="Arial"/>
                <a:cs typeface="Arial"/>
                <a:sym typeface="Arial"/>
              </a:rPr>
              <a:t>*</a:t>
            </a:r>
            <a:endParaRPr/>
          </a:p>
        </p:txBody>
      </p:sp>
      <p:sp>
        <p:nvSpPr>
          <p:cNvPr id="136" name="Google Shape;136;g3a6c9849e8_0_0:notes"/>
          <p:cNvSpPr/>
          <p:nvPr>
            <p:ph idx="2" type="sldImg"/>
          </p:nvPr>
        </p:nvSpPr>
        <p:spPr>
          <a:xfrm>
            <a:off x="331636" y="685487"/>
            <a:ext cx="61947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37" name="Google Shape;137;g3a6c9849e8_0_0:notes"/>
          <p:cNvSpPr txBox="1"/>
          <p:nvPr>
            <p:ph idx="1" type="body"/>
          </p:nvPr>
        </p:nvSpPr>
        <p:spPr>
          <a:xfrm>
            <a:off x="685800" y="4344025"/>
            <a:ext cx="5486400" cy="4114500"/>
          </a:xfrm>
          <a:prstGeom prst="rect">
            <a:avLst/>
          </a:prstGeom>
          <a:noFill/>
          <a:ln>
            <a:noFill/>
          </a:ln>
        </p:spPr>
        <p:txBody>
          <a:bodyPr anchorCtr="0" anchor="t" bIns="0" lIns="0" spcFirstLastPara="1" rIns="0" wrap="square" tIns="0">
            <a:noAutofit/>
          </a:bodyPr>
          <a:lstStyle/>
          <a:p>
            <a:pPr indent="0" lvl="0" marL="0" marR="0" rtl="0" algn="l">
              <a:lnSpc>
                <a:spcPct val="95000"/>
              </a:lnSpc>
              <a:spcBef>
                <a:spcPts val="0"/>
              </a:spcBef>
              <a:spcAft>
                <a:spcPts val="0"/>
              </a:spcAft>
              <a:buClr>
                <a:srgbClr val="000000"/>
              </a:buClr>
              <a:buFont typeface="Arial"/>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4" name="Shape 274"/>
        <p:cNvGrpSpPr/>
        <p:nvPr/>
      </p:nvGrpSpPr>
      <p:grpSpPr>
        <a:xfrm>
          <a:off x="0" y="0"/>
          <a:ext cx="0" cy="0"/>
          <a:chOff x="0" y="0"/>
          <a:chExt cx="0" cy="0"/>
        </a:xfrm>
      </p:grpSpPr>
      <p:sp>
        <p:nvSpPr>
          <p:cNvPr id="275" name="Google Shape;275;g3e8d1eb4a3_0_14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3e8d1eb4a3_0_148: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8" name="Shape 288"/>
        <p:cNvGrpSpPr/>
        <p:nvPr/>
      </p:nvGrpSpPr>
      <p:grpSpPr>
        <a:xfrm>
          <a:off x="0" y="0"/>
          <a:ext cx="0" cy="0"/>
          <a:chOff x="0" y="0"/>
          <a:chExt cx="0" cy="0"/>
        </a:xfrm>
      </p:grpSpPr>
      <p:sp>
        <p:nvSpPr>
          <p:cNvPr id="289" name="Google Shape;289;g3a7544430d_0_16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3a7544430d_0_161: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rPr lang="en"/>
              <a:t>Null check, default default. </a:t>
            </a:r>
            <a:br>
              <a:rPr lang="en"/>
            </a:br>
            <a:r>
              <a:rPr lang="en"/>
              <a:t>foo &amp;&amp; foo.baz</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0" name="Shape 300"/>
        <p:cNvGrpSpPr/>
        <p:nvPr/>
      </p:nvGrpSpPr>
      <p:grpSpPr>
        <a:xfrm>
          <a:off x="0" y="0"/>
          <a:ext cx="0" cy="0"/>
          <a:chOff x="0" y="0"/>
          <a:chExt cx="0" cy="0"/>
        </a:xfrm>
      </p:grpSpPr>
      <p:sp>
        <p:nvSpPr>
          <p:cNvPr id="301" name="Google Shape;301;g3a75e93c55_0_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3a75e93c55_0_28: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7" name="Shape 317"/>
        <p:cNvGrpSpPr/>
        <p:nvPr/>
      </p:nvGrpSpPr>
      <p:grpSpPr>
        <a:xfrm>
          <a:off x="0" y="0"/>
          <a:ext cx="0" cy="0"/>
          <a:chOff x="0" y="0"/>
          <a:chExt cx="0" cy="0"/>
        </a:xfrm>
      </p:grpSpPr>
      <p:sp>
        <p:nvSpPr>
          <p:cNvPr id="318" name="Google Shape;318;g3a6c9849e8_0_30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3a6c9849e8_0_307: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8" name="Shape 328"/>
        <p:cNvGrpSpPr/>
        <p:nvPr/>
      </p:nvGrpSpPr>
      <p:grpSpPr>
        <a:xfrm>
          <a:off x="0" y="0"/>
          <a:ext cx="0" cy="0"/>
          <a:chOff x="0" y="0"/>
          <a:chExt cx="0" cy="0"/>
        </a:xfrm>
      </p:grpSpPr>
      <p:sp>
        <p:nvSpPr>
          <p:cNvPr id="329" name="Google Shape;329;g3a6c9849e8_0_409:notes"/>
          <p:cNvSpPr txBox="1"/>
          <p:nvPr/>
        </p:nvSpPr>
        <p:spPr>
          <a:xfrm>
            <a:off x="3884612" y="8684927"/>
            <a:ext cx="2971800" cy="4575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Font typeface="Arial"/>
              <a:buNone/>
            </a:pPr>
            <a:r>
              <a:rPr b="0" i="0" lang="en" sz="1200" u="none" cap="none" strike="noStrike">
                <a:solidFill>
                  <a:srgbClr val="000000"/>
                </a:solidFill>
                <a:latin typeface="Arial"/>
                <a:ea typeface="Arial"/>
                <a:cs typeface="Arial"/>
                <a:sym typeface="Arial"/>
              </a:rPr>
              <a:t>*</a:t>
            </a:r>
            <a:endParaRPr/>
          </a:p>
        </p:txBody>
      </p:sp>
      <p:sp>
        <p:nvSpPr>
          <p:cNvPr id="330" name="Google Shape;330;g3a6c9849e8_0_409:notes"/>
          <p:cNvSpPr/>
          <p:nvPr>
            <p:ph idx="2" type="sldImg"/>
          </p:nvPr>
        </p:nvSpPr>
        <p:spPr>
          <a:xfrm>
            <a:off x="331636" y="685487"/>
            <a:ext cx="61947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31" name="Google Shape;331;g3a6c9849e8_0_409:notes"/>
          <p:cNvSpPr txBox="1"/>
          <p:nvPr>
            <p:ph idx="1" type="body"/>
          </p:nvPr>
        </p:nvSpPr>
        <p:spPr>
          <a:xfrm>
            <a:off x="685800" y="4344025"/>
            <a:ext cx="5486400" cy="4114500"/>
          </a:xfrm>
          <a:prstGeom prst="rect">
            <a:avLst/>
          </a:prstGeom>
          <a:noFill/>
          <a:ln>
            <a:noFill/>
          </a:ln>
        </p:spPr>
        <p:txBody>
          <a:bodyPr anchorCtr="0" anchor="t" bIns="0" lIns="0" spcFirstLastPara="1" rIns="0" wrap="square" tIns="0">
            <a:noAutofit/>
          </a:bodyPr>
          <a:lstStyle/>
          <a:p>
            <a:pPr indent="0" lvl="0" marL="0" marR="0" rtl="0" algn="l">
              <a:lnSpc>
                <a:spcPct val="95000"/>
              </a:lnSpc>
              <a:spcBef>
                <a:spcPts val="0"/>
              </a:spcBef>
              <a:spcAft>
                <a:spcPts val="0"/>
              </a:spcAft>
              <a:buClr>
                <a:srgbClr val="000000"/>
              </a:buClr>
              <a:buFont typeface="Arial"/>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5" name="Shape 145"/>
        <p:cNvGrpSpPr/>
        <p:nvPr/>
      </p:nvGrpSpPr>
      <p:grpSpPr>
        <a:xfrm>
          <a:off x="0" y="0"/>
          <a:ext cx="0" cy="0"/>
          <a:chOff x="0" y="0"/>
          <a:chExt cx="0" cy="0"/>
        </a:xfrm>
      </p:grpSpPr>
      <p:sp>
        <p:nvSpPr>
          <p:cNvPr id="146" name="Google Shape;146;g3a6c9849e8_0_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3a6c9849e8_0_1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5" name="Shape 155"/>
        <p:cNvGrpSpPr/>
        <p:nvPr/>
      </p:nvGrpSpPr>
      <p:grpSpPr>
        <a:xfrm>
          <a:off x="0" y="0"/>
          <a:ext cx="0" cy="0"/>
          <a:chOff x="0" y="0"/>
          <a:chExt cx="0" cy="0"/>
        </a:xfrm>
      </p:grpSpPr>
      <p:sp>
        <p:nvSpPr>
          <p:cNvPr id="156" name="Google Shape;156;g3a6c9849e8_0_1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3a6c9849e8_0_111: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9" name="Shape 169"/>
        <p:cNvGrpSpPr/>
        <p:nvPr/>
      </p:nvGrpSpPr>
      <p:grpSpPr>
        <a:xfrm>
          <a:off x="0" y="0"/>
          <a:ext cx="0" cy="0"/>
          <a:chOff x="0" y="0"/>
          <a:chExt cx="0" cy="0"/>
        </a:xfrm>
      </p:grpSpPr>
      <p:sp>
        <p:nvSpPr>
          <p:cNvPr id="170" name="Google Shape;170;g3a6c9849e8_0_46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3a6c9849e8_0_464: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2" name="Shape 182"/>
        <p:cNvGrpSpPr/>
        <p:nvPr/>
      </p:nvGrpSpPr>
      <p:grpSpPr>
        <a:xfrm>
          <a:off x="0" y="0"/>
          <a:ext cx="0" cy="0"/>
          <a:chOff x="0" y="0"/>
          <a:chExt cx="0" cy="0"/>
        </a:xfrm>
      </p:grpSpPr>
      <p:sp>
        <p:nvSpPr>
          <p:cNvPr id="183" name="Google Shape;183;g3a7544430d_0_17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3a7544430d_0_177: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4" name="Shape 204"/>
        <p:cNvGrpSpPr/>
        <p:nvPr/>
      </p:nvGrpSpPr>
      <p:grpSpPr>
        <a:xfrm>
          <a:off x="0" y="0"/>
          <a:ext cx="0" cy="0"/>
          <a:chOff x="0" y="0"/>
          <a:chExt cx="0" cy="0"/>
        </a:xfrm>
      </p:grpSpPr>
      <p:sp>
        <p:nvSpPr>
          <p:cNvPr id="205" name="Google Shape;205;g3e8d1eb4a3_0_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3e8d1eb4a3_0_34: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2" name="Shape 222"/>
        <p:cNvGrpSpPr/>
        <p:nvPr/>
      </p:nvGrpSpPr>
      <p:grpSpPr>
        <a:xfrm>
          <a:off x="0" y="0"/>
          <a:ext cx="0" cy="0"/>
          <a:chOff x="0" y="0"/>
          <a:chExt cx="0" cy="0"/>
        </a:xfrm>
      </p:grpSpPr>
      <p:sp>
        <p:nvSpPr>
          <p:cNvPr id="223" name="Google Shape;223;g3e8d1eb4a3_0_6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3e8d1eb4a3_0_63: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3" name="Shape 243"/>
        <p:cNvGrpSpPr/>
        <p:nvPr/>
      </p:nvGrpSpPr>
      <p:grpSpPr>
        <a:xfrm>
          <a:off x="0" y="0"/>
          <a:ext cx="0" cy="0"/>
          <a:chOff x="0" y="0"/>
          <a:chExt cx="0" cy="0"/>
        </a:xfrm>
      </p:grpSpPr>
      <p:sp>
        <p:nvSpPr>
          <p:cNvPr id="244" name="Google Shape;244;g3e8d1eb4a3_0_9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3e8d1eb4a3_0_93: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3" name="Shape 253"/>
        <p:cNvGrpSpPr/>
        <p:nvPr/>
      </p:nvGrpSpPr>
      <p:grpSpPr>
        <a:xfrm>
          <a:off x="0" y="0"/>
          <a:ext cx="0" cy="0"/>
          <a:chOff x="0" y="0"/>
          <a:chExt cx="0" cy="0"/>
        </a:xfrm>
      </p:grpSpPr>
      <p:sp>
        <p:nvSpPr>
          <p:cNvPr id="254" name="Google Shape;254;g3e8d1eb4a3_0_10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3e8d1eb4a3_0_105: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53" name="Shape 53"/>
        <p:cNvGrpSpPr/>
        <p:nvPr/>
      </p:nvGrpSpPr>
      <p:grpSpPr>
        <a:xfrm>
          <a:off x="0" y="0"/>
          <a:ext cx="0" cy="0"/>
          <a:chOff x="0" y="0"/>
          <a:chExt cx="0" cy="0"/>
        </a:xfrm>
      </p:grpSpPr>
      <p:sp>
        <p:nvSpPr>
          <p:cNvPr id="54" name="Google Shape;54;p14"/>
          <p:cNvSpPr txBox="1"/>
          <p:nvPr>
            <p:ph type="ctrTitle"/>
          </p:nvPr>
        </p:nvSpPr>
        <p:spPr>
          <a:xfrm>
            <a:off x="685800" y="1583342"/>
            <a:ext cx="7772400" cy="1160100"/>
          </a:xfrm>
          <a:prstGeom prst="rect">
            <a:avLst/>
          </a:prstGeom>
        </p:spPr>
        <p:txBody>
          <a:bodyPr anchorCtr="0" anchor="b" bIns="83525" lIns="83525" spcFirstLastPara="1" rIns="83525" wrap="square" tIns="83525">
            <a:noAutofit/>
          </a:bodyPr>
          <a:lstStyle>
            <a:lvl1pPr lvl="0" rtl="0" algn="ctr">
              <a:spcBef>
                <a:spcPts val="0"/>
              </a:spcBef>
              <a:spcAft>
                <a:spcPts val="0"/>
              </a:spcAft>
              <a:buSzPts val="4400"/>
              <a:buNone/>
              <a:defRPr sz="4400"/>
            </a:lvl1pPr>
            <a:lvl2pPr lvl="1" rtl="0" algn="ctr">
              <a:spcBef>
                <a:spcPts val="0"/>
              </a:spcBef>
              <a:spcAft>
                <a:spcPts val="0"/>
              </a:spcAft>
              <a:buSzPts val="4400"/>
              <a:buNone/>
              <a:defRPr sz="4400"/>
            </a:lvl2pPr>
            <a:lvl3pPr lvl="2" rtl="0" algn="ctr">
              <a:spcBef>
                <a:spcPts val="0"/>
              </a:spcBef>
              <a:spcAft>
                <a:spcPts val="0"/>
              </a:spcAft>
              <a:buSzPts val="4400"/>
              <a:buNone/>
              <a:defRPr sz="4400"/>
            </a:lvl3pPr>
            <a:lvl4pPr lvl="3" rtl="0" algn="ctr">
              <a:spcBef>
                <a:spcPts val="0"/>
              </a:spcBef>
              <a:spcAft>
                <a:spcPts val="0"/>
              </a:spcAft>
              <a:buSzPts val="4400"/>
              <a:buNone/>
              <a:defRPr sz="4400"/>
            </a:lvl4pPr>
            <a:lvl5pPr lvl="4" rtl="0" algn="ctr">
              <a:spcBef>
                <a:spcPts val="0"/>
              </a:spcBef>
              <a:spcAft>
                <a:spcPts val="0"/>
              </a:spcAft>
              <a:buSzPts val="4400"/>
              <a:buNone/>
              <a:defRPr sz="4400"/>
            </a:lvl5pPr>
            <a:lvl6pPr lvl="5" rtl="0" algn="ctr">
              <a:spcBef>
                <a:spcPts val="0"/>
              </a:spcBef>
              <a:spcAft>
                <a:spcPts val="0"/>
              </a:spcAft>
              <a:buSzPts val="4400"/>
              <a:buNone/>
              <a:defRPr sz="4400"/>
            </a:lvl6pPr>
            <a:lvl7pPr lvl="6" rtl="0" algn="ctr">
              <a:spcBef>
                <a:spcPts val="0"/>
              </a:spcBef>
              <a:spcAft>
                <a:spcPts val="0"/>
              </a:spcAft>
              <a:buSzPts val="4400"/>
              <a:buNone/>
              <a:defRPr sz="4400"/>
            </a:lvl7pPr>
            <a:lvl8pPr lvl="7" rtl="0" algn="ctr">
              <a:spcBef>
                <a:spcPts val="0"/>
              </a:spcBef>
              <a:spcAft>
                <a:spcPts val="0"/>
              </a:spcAft>
              <a:buSzPts val="4400"/>
              <a:buNone/>
              <a:defRPr sz="4400"/>
            </a:lvl8pPr>
            <a:lvl9pPr lvl="8" rtl="0" algn="ctr">
              <a:spcBef>
                <a:spcPts val="0"/>
              </a:spcBef>
              <a:spcAft>
                <a:spcPts val="0"/>
              </a:spcAft>
              <a:buSzPts val="4400"/>
              <a:buNone/>
              <a:defRPr sz="4400"/>
            </a:lvl9pPr>
          </a:lstStyle>
          <a:p/>
        </p:txBody>
      </p:sp>
      <p:sp>
        <p:nvSpPr>
          <p:cNvPr id="55" name="Google Shape;55;p14"/>
          <p:cNvSpPr txBox="1"/>
          <p:nvPr>
            <p:ph idx="1" type="subTitle"/>
          </p:nvPr>
        </p:nvSpPr>
        <p:spPr>
          <a:xfrm>
            <a:off x="685800" y="2840053"/>
            <a:ext cx="7772400" cy="784500"/>
          </a:xfrm>
          <a:prstGeom prst="rect">
            <a:avLst/>
          </a:prstGeom>
        </p:spPr>
        <p:txBody>
          <a:bodyPr anchorCtr="0" anchor="t" bIns="83525" lIns="83525" spcFirstLastPara="1" rIns="83525" wrap="square" tIns="83525">
            <a:noAutofit/>
          </a:bodyPr>
          <a:lstStyle>
            <a:lvl1pPr lvl="0" rtl="0" algn="ctr">
              <a:spcBef>
                <a:spcPts val="0"/>
              </a:spcBef>
              <a:spcAft>
                <a:spcPts val="0"/>
              </a:spcAft>
              <a:buClr>
                <a:schemeClr val="dk2"/>
              </a:buClr>
              <a:buSzPts val="2700"/>
              <a:buNone/>
              <a:defRPr>
                <a:solidFill>
                  <a:schemeClr val="dk2"/>
                </a:solidFill>
              </a:defRPr>
            </a:lvl1pPr>
            <a:lvl2pPr lvl="1" rtl="0" algn="ctr">
              <a:spcBef>
                <a:spcPts val="0"/>
              </a:spcBef>
              <a:spcAft>
                <a:spcPts val="0"/>
              </a:spcAft>
              <a:buClr>
                <a:schemeClr val="dk2"/>
              </a:buClr>
              <a:buSzPts val="2700"/>
              <a:buNone/>
              <a:defRPr sz="2700">
                <a:solidFill>
                  <a:schemeClr val="dk2"/>
                </a:solidFill>
              </a:defRPr>
            </a:lvl2pPr>
            <a:lvl3pPr lvl="2" rtl="0" algn="ctr">
              <a:spcBef>
                <a:spcPts val="0"/>
              </a:spcBef>
              <a:spcAft>
                <a:spcPts val="0"/>
              </a:spcAft>
              <a:buClr>
                <a:schemeClr val="dk2"/>
              </a:buClr>
              <a:buSzPts val="2700"/>
              <a:buNone/>
              <a:defRPr sz="2700">
                <a:solidFill>
                  <a:schemeClr val="dk2"/>
                </a:solidFill>
              </a:defRPr>
            </a:lvl3pPr>
            <a:lvl4pPr lvl="3" rtl="0" algn="ctr">
              <a:spcBef>
                <a:spcPts val="0"/>
              </a:spcBef>
              <a:spcAft>
                <a:spcPts val="0"/>
              </a:spcAft>
              <a:buClr>
                <a:schemeClr val="dk2"/>
              </a:buClr>
              <a:buSzPts val="2700"/>
              <a:buNone/>
              <a:defRPr sz="2700">
                <a:solidFill>
                  <a:schemeClr val="dk2"/>
                </a:solidFill>
              </a:defRPr>
            </a:lvl4pPr>
            <a:lvl5pPr lvl="4" rtl="0" algn="ctr">
              <a:spcBef>
                <a:spcPts val="0"/>
              </a:spcBef>
              <a:spcAft>
                <a:spcPts val="0"/>
              </a:spcAft>
              <a:buClr>
                <a:schemeClr val="dk2"/>
              </a:buClr>
              <a:buSzPts val="2700"/>
              <a:buNone/>
              <a:defRPr sz="2700">
                <a:solidFill>
                  <a:schemeClr val="dk2"/>
                </a:solidFill>
              </a:defRPr>
            </a:lvl5pPr>
            <a:lvl6pPr lvl="5" rtl="0" algn="ctr">
              <a:spcBef>
                <a:spcPts val="0"/>
              </a:spcBef>
              <a:spcAft>
                <a:spcPts val="0"/>
              </a:spcAft>
              <a:buClr>
                <a:schemeClr val="dk2"/>
              </a:buClr>
              <a:buSzPts val="2700"/>
              <a:buNone/>
              <a:defRPr sz="2700">
                <a:solidFill>
                  <a:schemeClr val="dk2"/>
                </a:solidFill>
              </a:defRPr>
            </a:lvl6pPr>
            <a:lvl7pPr lvl="6" rtl="0" algn="ctr">
              <a:spcBef>
                <a:spcPts val="0"/>
              </a:spcBef>
              <a:spcAft>
                <a:spcPts val="0"/>
              </a:spcAft>
              <a:buClr>
                <a:schemeClr val="dk2"/>
              </a:buClr>
              <a:buSzPts val="2700"/>
              <a:buNone/>
              <a:defRPr sz="2700">
                <a:solidFill>
                  <a:schemeClr val="dk2"/>
                </a:solidFill>
              </a:defRPr>
            </a:lvl7pPr>
            <a:lvl8pPr lvl="7" rtl="0" algn="ctr">
              <a:spcBef>
                <a:spcPts val="0"/>
              </a:spcBef>
              <a:spcAft>
                <a:spcPts val="0"/>
              </a:spcAft>
              <a:buClr>
                <a:schemeClr val="dk2"/>
              </a:buClr>
              <a:buSzPts val="2700"/>
              <a:buNone/>
              <a:defRPr sz="2700">
                <a:solidFill>
                  <a:schemeClr val="dk2"/>
                </a:solidFill>
              </a:defRPr>
            </a:lvl8pPr>
            <a:lvl9pPr lvl="8" rtl="0" algn="ctr">
              <a:spcBef>
                <a:spcPts val="0"/>
              </a:spcBef>
              <a:spcAft>
                <a:spcPts val="0"/>
              </a:spcAft>
              <a:buClr>
                <a:schemeClr val="dk2"/>
              </a:buClr>
              <a:buSzPts val="2700"/>
              <a:buNone/>
              <a:defRPr sz="2700">
                <a:solidFill>
                  <a:schemeClr val="dk2"/>
                </a:solidFil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56" name="Shape 56"/>
        <p:cNvGrpSpPr/>
        <p:nvPr/>
      </p:nvGrpSpPr>
      <p:grpSpPr>
        <a:xfrm>
          <a:off x="0" y="0"/>
          <a:ext cx="0" cy="0"/>
          <a:chOff x="0" y="0"/>
          <a:chExt cx="0" cy="0"/>
        </a:xfrm>
      </p:grpSpPr>
      <p:sp>
        <p:nvSpPr>
          <p:cNvPr id="57" name="Google Shape;57;p15"/>
          <p:cNvSpPr txBox="1"/>
          <p:nvPr>
            <p:ph type="title"/>
          </p:nvPr>
        </p:nvSpPr>
        <p:spPr>
          <a:xfrm>
            <a:off x="457200" y="205978"/>
            <a:ext cx="8229600" cy="857100"/>
          </a:xfrm>
          <a:prstGeom prst="rect">
            <a:avLst/>
          </a:prstGeom>
        </p:spPr>
        <p:txBody>
          <a:bodyPr anchorCtr="0" anchor="b" bIns="83525" lIns="83525" spcFirstLastPara="1" rIns="83525" wrap="square" tIns="83525">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p:txBody>
      </p:sp>
      <p:sp>
        <p:nvSpPr>
          <p:cNvPr id="58" name="Google Shape;58;p15"/>
          <p:cNvSpPr txBox="1"/>
          <p:nvPr>
            <p:ph idx="1" type="body"/>
          </p:nvPr>
        </p:nvSpPr>
        <p:spPr>
          <a:xfrm>
            <a:off x="457200" y="1200150"/>
            <a:ext cx="8229600" cy="3725700"/>
          </a:xfrm>
          <a:prstGeom prst="rect">
            <a:avLst/>
          </a:prstGeom>
        </p:spPr>
        <p:txBody>
          <a:bodyPr anchorCtr="0" anchor="t" bIns="83525" lIns="83525" spcFirstLastPara="1" rIns="83525" wrap="square" tIns="83525">
            <a:noAutofit/>
          </a:bodyPr>
          <a:lstStyle>
            <a:lvl1pPr indent="-400050" lvl="0" marL="457200" rtl="0">
              <a:spcBef>
                <a:spcPts val="500"/>
              </a:spcBef>
              <a:spcAft>
                <a:spcPts val="0"/>
              </a:spcAft>
              <a:buSzPts val="2700"/>
              <a:buChar char="●"/>
              <a:defRPr/>
            </a:lvl1pPr>
            <a:lvl2pPr indent="-368300" lvl="1" marL="914400" rtl="0">
              <a:spcBef>
                <a:spcPts val="0"/>
              </a:spcBef>
              <a:spcAft>
                <a:spcPts val="0"/>
              </a:spcAft>
              <a:buSzPts val="2200"/>
              <a:buChar char="○"/>
              <a:defRPr/>
            </a:lvl2pPr>
            <a:lvl3pPr indent="-368300" lvl="2" marL="1371600" rtl="0">
              <a:spcBef>
                <a:spcPts val="0"/>
              </a:spcBef>
              <a:spcAft>
                <a:spcPts val="0"/>
              </a:spcAft>
              <a:buSzPts val="2200"/>
              <a:buChar char="■"/>
              <a:defRPr/>
            </a:lvl3pPr>
            <a:lvl4pPr indent="-330200" lvl="3" marL="1828800" rtl="0">
              <a:spcBef>
                <a:spcPts val="0"/>
              </a:spcBef>
              <a:spcAft>
                <a:spcPts val="0"/>
              </a:spcAft>
              <a:buSzPts val="1600"/>
              <a:buChar char="●"/>
              <a:defRPr/>
            </a:lvl4pPr>
            <a:lvl5pPr indent="-330200" lvl="4" marL="2286000" rtl="0">
              <a:spcBef>
                <a:spcPts val="0"/>
              </a:spcBef>
              <a:spcAft>
                <a:spcPts val="0"/>
              </a:spcAft>
              <a:buSzPts val="1600"/>
              <a:buChar char="○"/>
              <a:defRPr/>
            </a:lvl5pPr>
            <a:lvl6pPr indent="-330200" lvl="5" marL="2743200" rtl="0">
              <a:spcBef>
                <a:spcPts val="0"/>
              </a:spcBef>
              <a:spcAft>
                <a:spcPts val="0"/>
              </a:spcAft>
              <a:buSzPts val="1600"/>
              <a:buChar char="■"/>
              <a:defRPr/>
            </a:lvl6pPr>
            <a:lvl7pPr indent="-330200" lvl="6" marL="3200400" rtl="0">
              <a:spcBef>
                <a:spcPts val="0"/>
              </a:spcBef>
              <a:spcAft>
                <a:spcPts val="0"/>
              </a:spcAft>
              <a:buSzPts val="1600"/>
              <a:buChar char="●"/>
              <a:defRPr/>
            </a:lvl7pPr>
            <a:lvl8pPr indent="-330200" lvl="7" marL="3657600" rtl="0">
              <a:spcBef>
                <a:spcPts val="0"/>
              </a:spcBef>
              <a:spcAft>
                <a:spcPts val="0"/>
              </a:spcAft>
              <a:buSzPts val="1600"/>
              <a:buChar char="○"/>
              <a:defRPr/>
            </a:lvl8pPr>
            <a:lvl9pPr indent="-330200" lvl="8" marL="4114800" rtl="0">
              <a:spcBef>
                <a:spcPts val="0"/>
              </a:spcBef>
              <a:spcAft>
                <a:spcPts val="0"/>
              </a:spcAft>
              <a:buSzPts val="1600"/>
              <a:buChar char="■"/>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59" name="Shape 59"/>
        <p:cNvGrpSpPr/>
        <p:nvPr/>
      </p:nvGrpSpPr>
      <p:grpSpPr>
        <a:xfrm>
          <a:off x="0" y="0"/>
          <a:ext cx="0" cy="0"/>
          <a:chOff x="0" y="0"/>
          <a:chExt cx="0" cy="0"/>
        </a:xfrm>
      </p:grpSpPr>
      <p:sp>
        <p:nvSpPr>
          <p:cNvPr id="60" name="Google Shape;60;p16"/>
          <p:cNvSpPr txBox="1"/>
          <p:nvPr>
            <p:ph type="title"/>
          </p:nvPr>
        </p:nvSpPr>
        <p:spPr>
          <a:xfrm>
            <a:off x="457200" y="205978"/>
            <a:ext cx="8229600" cy="857100"/>
          </a:xfrm>
          <a:prstGeom prst="rect">
            <a:avLst/>
          </a:prstGeom>
        </p:spPr>
        <p:txBody>
          <a:bodyPr anchorCtr="0" anchor="b" bIns="83525" lIns="83525" spcFirstLastPara="1" rIns="83525" wrap="square" tIns="83525">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p:txBody>
      </p:sp>
      <p:sp>
        <p:nvSpPr>
          <p:cNvPr id="61" name="Google Shape;61;p16"/>
          <p:cNvSpPr txBox="1"/>
          <p:nvPr>
            <p:ph idx="1" type="body"/>
          </p:nvPr>
        </p:nvSpPr>
        <p:spPr>
          <a:xfrm>
            <a:off x="457200" y="1200150"/>
            <a:ext cx="3994800" cy="3725700"/>
          </a:xfrm>
          <a:prstGeom prst="rect">
            <a:avLst/>
          </a:prstGeom>
        </p:spPr>
        <p:txBody>
          <a:bodyPr anchorCtr="0" anchor="t" bIns="83525" lIns="83525" spcFirstLastPara="1" rIns="83525" wrap="square" tIns="83525">
            <a:noAutofit/>
          </a:bodyPr>
          <a:lstStyle>
            <a:lvl1pPr indent="-400050" lvl="0" marL="457200" rtl="0">
              <a:spcBef>
                <a:spcPts val="500"/>
              </a:spcBef>
              <a:spcAft>
                <a:spcPts val="0"/>
              </a:spcAft>
              <a:buSzPts val="2700"/>
              <a:buChar char="●"/>
              <a:defRPr/>
            </a:lvl1pPr>
            <a:lvl2pPr indent="-368300" lvl="1" marL="914400" rtl="0">
              <a:spcBef>
                <a:spcPts val="0"/>
              </a:spcBef>
              <a:spcAft>
                <a:spcPts val="0"/>
              </a:spcAft>
              <a:buSzPts val="2200"/>
              <a:buChar char="○"/>
              <a:defRPr/>
            </a:lvl2pPr>
            <a:lvl3pPr indent="-368300" lvl="2" marL="1371600" rtl="0">
              <a:spcBef>
                <a:spcPts val="0"/>
              </a:spcBef>
              <a:spcAft>
                <a:spcPts val="0"/>
              </a:spcAft>
              <a:buSzPts val="2200"/>
              <a:buChar char="■"/>
              <a:defRPr/>
            </a:lvl3pPr>
            <a:lvl4pPr indent="-330200" lvl="3" marL="1828800" rtl="0">
              <a:spcBef>
                <a:spcPts val="0"/>
              </a:spcBef>
              <a:spcAft>
                <a:spcPts val="0"/>
              </a:spcAft>
              <a:buSzPts val="1600"/>
              <a:buChar char="●"/>
              <a:defRPr/>
            </a:lvl4pPr>
            <a:lvl5pPr indent="-330200" lvl="4" marL="2286000" rtl="0">
              <a:spcBef>
                <a:spcPts val="0"/>
              </a:spcBef>
              <a:spcAft>
                <a:spcPts val="0"/>
              </a:spcAft>
              <a:buSzPts val="1600"/>
              <a:buChar char="○"/>
              <a:defRPr/>
            </a:lvl5pPr>
            <a:lvl6pPr indent="-330200" lvl="5" marL="2743200" rtl="0">
              <a:spcBef>
                <a:spcPts val="0"/>
              </a:spcBef>
              <a:spcAft>
                <a:spcPts val="0"/>
              </a:spcAft>
              <a:buSzPts val="1600"/>
              <a:buChar char="■"/>
              <a:defRPr/>
            </a:lvl6pPr>
            <a:lvl7pPr indent="-330200" lvl="6" marL="3200400" rtl="0">
              <a:spcBef>
                <a:spcPts val="0"/>
              </a:spcBef>
              <a:spcAft>
                <a:spcPts val="0"/>
              </a:spcAft>
              <a:buSzPts val="1600"/>
              <a:buChar char="●"/>
              <a:defRPr/>
            </a:lvl7pPr>
            <a:lvl8pPr indent="-330200" lvl="7" marL="3657600" rtl="0">
              <a:spcBef>
                <a:spcPts val="0"/>
              </a:spcBef>
              <a:spcAft>
                <a:spcPts val="0"/>
              </a:spcAft>
              <a:buSzPts val="1600"/>
              <a:buChar char="○"/>
              <a:defRPr/>
            </a:lvl8pPr>
            <a:lvl9pPr indent="-330200" lvl="8" marL="4114800" rtl="0">
              <a:spcBef>
                <a:spcPts val="0"/>
              </a:spcBef>
              <a:spcAft>
                <a:spcPts val="0"/>
              </a:spcAft>
              <a:buSzPts val="1600"/>
              <a:buChar char="■"/>
              <a:defRPr/>
            </a:lvl9pPr>
          </a:lstStyle>
          <a:p/>
        </p:txBody>
      </p:sp>
      <p:sp>
        <p:nvSpPr>
          <p:cNvPr id="62" name="Google Shape;62;p16"/>
          <p:cNvSpPr txBox="1"/>
          <p:nvPr>
            <p:ph idx="2" type="body"/>
          </p:nvPr>
        </p:nvSpPr>
        <p:spPr>
          <a:xfrm>
            <a:off x="4692273" y="1200150"/>
            <a:ext cx="3994800" cy="3725700"/>
          </a:xfrm>
          <a:prstGeom prst="rect">
            <a:avLst/>
          </a:prstGeom>
        </p:spPr>
        <p:txBody>
          <a:bodyPr anchorCtr="0" anchor="t" bIns="83525" lIns="83525" spcFirstLastPara="1" rIns="83525" wrap="square" tIns="83525">
            <a:noAutofit/>
          </a:bodyPr>
          <a:lstStyle>
            <a:lvl1pPr indent="-400050" lvl="0" marL="457200" rtl="0">
              <a:spcBef>
                <a:spcPts val="500"/>
              </a:spcBef>
              <a:spcAft>
                <a:spcPts val="0"/>
              </a:spcAft>
              <a:buSzPts val="2700"/>
              <a:buChar char="●"/>
              <a:defRPr/>
            </a:lvl1pPr>
            <a:lvl2pPr indent="-368300" lvl="1" marL="914400" rtl="0">
              <a:spcBef>
                <a:spcPts val="0"/>
              </a:spcBef>
              <a:spcAft>
                <a:spcPts val="0"/>
              </a:spcAft>
              <a:buSzPts val="2200"/>
              <a:buChar char="○"/>
              <a:defRPr/>
            </a:lvl2pPr>
            <a:lvl3pPr indent="-368300" lvl="2" marL="1371600" rtl="0">
              <a:spcBef>
                <a:spcPts val="0"/>
              </a:spcBef>
              <a:spcAft>
                <a:spcPts val="0"/>
              </a:spcAft>
              <a:buSzPts val="2200"/>
              <a:buChar char="■"/>
              <a:defRPr/>
            </a:lvl3pPr>
            <a:lvl4pPr indent="-330200" lvl="3" marL="1828800" rtl="0">
              <a:spcBef>
                <a:spcPts val="0"/>
              </a:spcBef>
              <a:spcAft>
                <a:spcPts val="0"/>
              </a:spcAft>
              <a:buSzPts val="1600"/>
              <a:buChar char="●"/>
              <a:defRPr/>
            </a:lvl4pPr>
            <a:lvl5pPr indent="-330200" lvl="4" marL="2286000" rtl="0">
              <a:spcBef>
                <a:spcPts val="0"/>
              </a:spcBef>
              <a:spcAft>
                <a:spcPts val="0"/>
              </a:spcAft>
              <a:buSzPts val="1600"/>
              <a:buChar char="○"/>
              <a:defRPr/>
            </a:lvl5pPr>
            <a:lvl6pPr indent="-330200" lvl="5" marL="2743200" rtl="0">
              <a:spcBef>
                <a:spcPts val="0"/>
              </a:spcBef>
              <a:spcAft>
                <a:spcPts val="0"/>
              </a:spcAft>
              <a:buSzPts val="1600"/>
              <a:buChar char="■"/>
              <a:defRPr/>
            </a:lvl6pPr>
            <a:lvl7pPr indent="-330200" lvl="6" marL="3200400" rtl="0">
              <a:spcBef>
                <a:spcPts val="0"/>
              </a:spcBef>
              <a:spcAft>
                <a:spcPts val="0"/>
              </a:spcAft>
              <a:buSzPts val="1600"/>
              <a:buChar char="●"/>
              <a:defRPr/>
            </a:lvl7pPr>
            <a:lvl8pPr indent="-330200" lvl="7" marL="3657600" rtl="0">
              <a:spcBef>
                <a:spcPts val="0"/>
              </a:spcBef>
              <a:spcAft>
                <a:spcPts val="0"/>
              </a:spcAft>
              <a:buSzPts val="1600"/>
              <a:buChar char="○"/>
              <a:defRPr/>
            </a:lvl8pPr>
            <a:lvl9pPr indent="-330200" lvl="8" marL="4114800" rtl="0">
              <a:spcBef>
                <a:spcPts val="0"/>
              </a:spcBef>
              <a:spcAft>
                <a:spcPts val="0"/>
              </a:spcAft>
              <a:buSzPts val="1600"/>
              <a:buChar char="■"/>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63" name="Shape 63"/>
        <p:cNvGrpSpPr/>
        <p:nvPr/>
      </p:nvGrpSpPr>
      <p:grpSpPr>
        <a:xfrm>
          <a:off x="0" y="0"/>
          <a:ext cx="0" cy="0"/>
          <a:chOff x="0" y="0"/>
          <a:chExt cx="0" cy="0"/>
        </a:xfrm>
      </p:grpSpPr>
      <p:sp>
        <p:nvSpPr>
          <p:cNvPr id="64" name="Google Shape;64;p17"/>
          <p:cNvSpPr txBox="1"/>
          <p:nvPr>
            <p:ph type="title"/>
          </p:nvPr>
        </p:nvSpPr>
        <p:spPr>
          <a:xfrm>
            <a:off x="457200" y="205978"/>
            <a:ext cx="8229600" cy="857100"/>
          </a:xfrm>
          <a:prstGeom prst="rect">
            <a:avLst/>
          </a:prstGeom>
        </p:spPr>
        <p:txBody>
          <a:bodyPr anchorCtr="0" anchor="b" bIns="83525" lIns="83525" spcFirstLastPara="1" rIns="83525" wrap="square" tIns="83525">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65" name="Shape 65"/>
        <p:cNvGrpSpPr/>
        <p:nvPr/>
      </p:nvGrpSpPr>
      <p:grpSpPr>
        <a:xfrm>
          <a:off x="0" y="0"/>
          <a:ext cx="0" cy="0"/>
          <a:chOff x="0" y="0"/>
          <a:chExt cx="0" cy="0"/>
        </a:xfrm>
      </p:grpSpPr>
      <p:sp>
        <p:nvSpPr>
          <p:cNvPr id="66" name="Google Shape;66;p18"/>
          <p:cNvSpPr txBox="1"/>
          <p:nvPr>
            <p:ph idx="1" type="body"/>
          </p:nvPr>
        </p:nvSpPr>
        <p:spPr>
          <a:xfrm>
            <a:off x="457200" y="4406309"/>
            <a:ext cx="8229600" cy="519600"/>
          </a:xfrm>
          <a:prstGeom prst="rect">
            <a:avLst/>
          </a:prstGeom>
        </p:spPr>
        <p:txBody>
          <a:bodyPr anchorCtr="0" anchor="t" bIns="83525" lIns="83525" spcFirstLastPara="1" rIns="83525" wrap="square" tIns="83525">
            <a:noAutofit/>
          </a:bodyPr>
          <a:lstStyle>
            <a:lvl1pPr indent="-228600" lvl="0" marL="457200" rtl="0" algn="ctr">
              <a:spcBef>
                <a:spcPts val="300"/>
              </a:spcBef>
              <a:spcAft>
                <a:spcPts val="0"/>
              </a:spcAft>
              <a:buSzPts val="1600"/>
              <a:buNone/>
              <a:defRPr sz="1600"/>
            </a:lvl1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67" name="Shape 67"/>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68" name="Shape 68"/>
        <p:cNvGrpSpPr/>
        <p:nvPr/>
      </p:nvGrpSpPr>
      <p:grpSpPr>
        <a:xfrm>
          <a:off x="0" y="0"/>
          <a:ext cx="0" cy="0"/>
          <a:chOff x="0" y="0"/>
          <a:chExt cx="0" cy="0"/>
        </a:xfrm>
      </p:grpSpPr>
      <p:sp>
        <p:nvSpPr>
          <p:cNvPr id="69" name="Google Shape;69;p20"/>
          <p:cNvSpPr txBox="1"/>
          <p:nvPr>
            <p:ph type="title"/>
          </p:nvPr>
        </p:nvSpPr>
        <p:spPr>
          <a:xfrm>
            <a:off x="993989" y="285121"/>
            <a:ext cx="7713300" cy="513300"/>
          </a:xfrm>
          <a:prstGeom prst="rect">
            <a:avLst/>
          </a:prstGeom>
          <a:noFill/>
          <a:ln>
            <a:noFill/>
          </a:ln>
        </p:spPr>
        <p:txBody>
          <a:bodyPr anchorCtr="0" anchor="ctr" bIns="83525" lIns="83525" spcFirstLastPara="1" rIns="83525" wrap="square" tIns="83525">
            <a:noAutofit/>
          </a:bodyPr>
          <a:lstStyle>
            <a:lvl1pPr lvl="0" rtl="0" algn="l">
              <a:spcBef>
                <a:spcPts val="0"/>
              </a:spcBef>
              <a:spcAft>
                <a:spcPts val="0"/>
              </a:spcAft>
              <a:buSzPts val="3300"/>
              <a:buNone/>
              <a:defRPr/>
            </a:lvl1pPr>
            <a:lvl2pPr lvl="1" rtl="0" algn="l">
              <a:spcBef>
                <a:spcPts val="0"/>
              </a:spcBef>
              <a:spcAft>
                <a:spcPts val="0"/>
              </a:spcAft>
              <a:buSzPts val="3300"/>
              <a:buNone/>
              <a:defRPr/>
            </a:lvl2pPr>
            <a:lvl3pPr lvl="2" rtl="0" algn="l">
              <a:spcBef>
                <a:spcPts val="0"/>
              </a:spcBef>
              <a:spcAft>
                <a:spcPts val="0"/>
              </a:spcAft>
              <a:buSzPts val="3300"/>
              <a:buNone/>
              <a:defRPr/>
            </a:lvl3pPr>
            <a:lvl4pPr lvl="3" rtl="0" algn="l">
              <a:spcBef>
                <a:spcPts val="0"/>
              </a:spcBef>
              <a:spcAft>
                <a:spcPts val="0"/>
              </a:spcAft>
              <a:buSzPts val="3300"/>
              <a:buNone/>
              <a:defRPr/>
            </a:lvl4pPr>
            <a:lvl5pPr lvl="4" rtl="0" algn="l">
              <a:spcBef>
                <a:spcPts val="0"/>
              </a:spcBef>
              <a:spcAft>
                <a:spcPts val="0"/>
              </a:spcAft>
              <a:buSzPts val="3300"/>
              <a:buNone/>
              <a:defRPr/>
            </a:lvl5pPr>
            <a:lvl6pPr lvl="5" marL="495300" rtl="0" algn="l">
              <a:spcBef>
                <a:spcPts val="0"/>
              </a:spcBef>
              <a:spcAft>
                <a:spcPts val="0"/>
              </a:spcAft>
              <a:buSzPts val="3300"/>
              <a:buNone/>
              <a:defRPr/>
            </a:lvl6pPr>
            <a:lvl7pPr lvl="6" marL="977900" rtl="0" algn="l">
              <a:spcBef>
                <a:spcPts val="0"/>
              </a:spcBef>
              <a:spcAft>
                <a:spcPts val="0"/>
              </a:spcAft>
              <a:buSzPts val="3300"/>
              <a:buNone/>
              <a:defRPr/>
            </a:lvl7pPr>
            <a:lvl8pPr lvl="7" marL="1473200" rtl="0" algn="l">
              <a:spcBef>
                <a:spcPts val="0"/>
              </a:spcBef>
              <a:spcAft>
                <a:spcPts val="0"/>
              </a:spcAft>
              <a:buSzPts val="3300"/>
              <a:buNone/>
              <a:defRPr/>
            </a:lvl8pPr>
            <a:lvl9pPr lvl="8" marL="1968500" rtl="0" algn="l">
              <a:spcBef>
                <a:spcPts val="0"/>
              </a:spcBef>
              <a:spcAft>
                <a:spcPts val="0"/>
              </a:spcAft>
              <a:buSzPts val="3300"/>
              <a:buNone/>
              <a:defRPr/>
            </a:lvl9pPr>
          </a:lstStyle>
          <a:p/>
        </p:txBody>
      </p:sp>
      <p:sp>
        <p:nvSpPr>
          <p:cNvPr id="70" name="Google Shape;70;p20"/>
          <p:cNvSpPr txBox="1"/>
          <p:nvPr>
            <p:ph idx="1" type="body"/>
          </p:nvPr>
        </p:nvSpPr>
        <p:spPr>
          <a:xfrm>
            <a:off x="993989" y="1101603"/>
            <a:ext cx="7713300" cy="3601200"/>
          </a:xfrm>
          <a:prstGeom prst="rect">
            <a:avLst/>
          </a:prstGeom>
          <a:noFill/>
          <a:ln>
            <a:noFill/>
          </a:ln>
        </p:spPr>
        <p:txBody>
          <a:bodyPr anchorCtr="0" anchor="t" bIns="83525" lIns="83525" spcFirstLastPara="1" rIns="83525" wrap="square" tIns="83525">
            <a:noAutofit/>
          </a:bodyPr>
          <a:lstStyle>
            <a:lvl1pPr indent="-400050" lvl="0" marL="457200" rtl="0" algn="l">
              <a:spcBef>
                <a:spcPts val="400"/>
              </a:spcBef>
              <a:spcAft>
                <a:spcPts val="0"/>
              </a:spcAft>
              <a:buClr>
                <a:srgbClr val="C6DD62"/>
              </a:buClr>
              <a:buSzPts val="2700"/>
              <a:buFont typeface="Arial"/>
              <a:buChar char="•"/>
              <a:defRPr/>
            </a:lvl1pPr>
            <a:lvl2pPr indent="-368300" lvl="1" marL="914400" rtl="0" algn="l">
              <a:spcBef>
                <a:spcPts val="300"/>
              </a:spcBef>
              <a:spcAft>
                <a:spcPts val="0"/>
              </a:spcAft>
              <a:buClr>
                <a:srgbClr val="C6DD62"/>
              </a:buClr>
              <a:buSzPts val="2200"/>
              <a:buFont typeface="Arial"/>
              <a:buChar char="–"/>
              <a:defRPr/>
            </a:lvl2pPr>
            <a:lvl3pPr indent="-368300" lvl="2" marL="1371600" rtl="0" algn="l">
              <a:spcBef>
                <a:spcPts val="300"/>
              </a:spcBef>
              <a:spcAft>
                <a:spcPts val="0"/>
              </a:spcAft>
              <a:buClr>
                <a:srgbClr val="C6DD62"/>
              </a:buClr>
              <a:buSzPts val="2200"/>
              <a:buFont typeface="Arial"/>
              <a:buChar char="•"/>
              <a:defRPr/>
            </a:lvl3pPr>
            <a:lvl4pPr indent="-330200" lvl="3" marL="1828800" rtl="0" algn="l">
              <a:spcBef>
                <a:spcPts val="300"/>
              </a:spcBef>
              <a:spcAft>
                <a:spcPts val="0"/>
              </a:spcAft>
              <a:buClr>
                <a:srgbClr val="C6DD62"/>
              </a:buClr>
              <a:buSzPts val="1600"/>
              <a:buFont typeface="Arial"/>
              <a:buChar char="–"/>
              <a:defRPr/>
            </a:lvl4pPr>
            <a:lvl5pPr indent="-330200" lvl="4" marL="2286000" rtl="0" algn="l">
              <a:spcBef>
                <a:spcPts val="200"/>
              </a:spcBef>
              <a:spcAft>
                <a:spcPts val="0"/>
              </a:spcAft>
              <a:buClr>
                <a:srgbClr val="C6DD62"/>
              </a:buClr>
              <a:buSzPts val="1600"/>
              <a:buFont typeface="Arial"/>
              <a:buChar char="»"/>
              <a:defRPr/>
            </a:lvl5pPr>
            <a:lvl6pPr indent="-330200" lvl="5" marL="2743200" rtl="0" algn="l">
              <a:spcBef>
                <a:spcPts val="200"/>
              </a:spcBef>
              <a:spcAft>
                <a:spcPts val="0"/>
              </a:spcAft>
              <a:buClr>
                <a:srgbClr val="C6DD62"/>
              </a:buClr>
              <a:buSzPts val="1600"/>
              <a:buFont typeface="Arial"/>
              <a:buChar char="»"/>
              <a:defRPr/>
            </a:lvl6pPr>
            <a:lvl7pPr indent="-330200" lvl="6" marL="3200400" rtl="0" algn="l">
              <a:spcBef>
                <a:spcPts val="200"/>
              </a:spcBef>
              <a:spcAft>
                <a:spcPts val="0"/>
              </a:spcAft>
              <a:buClr>
                <a:srgbClr val="C6DD62"/>
              </a:buClr>
              <a:buSzPts val="1600"/>
              <a:buFont typeface="Arial"/>
              <a:buChar char="»"/>
              <a:defRPr/>
            </a:lvl7pPr>
            <a:lvl8pPr indent="-330200" lvl="7" marL="3657600" rtl="0" algn="l">
              <a:spcBef>
                <a:spcPts val="200"/>
              </a:spcBef>
              <a:spcAft>
                <a:spcPts val="0"/>
              </a:spcAft>
              <a:buClr>
                <a:srgbClr val="C6DD62"/>
              </a:buClr>
              <a:buSzPts val="1600"/>
              <a:buFont typeface="Arial"/>
              <a:buChar char="»"/>
              <a:defRPr/>
            </a:lvl8pPr>
            <a:lvl9pPr indent="-330200" lvl="8" marL="4114800" rtl="0" algn="l">
              <a:spcBef>
                <a:spcPts val="200"/>
              </a:spcBef>
              <a:spcAft>
                <a:spcPts val="0"/>
              </a:spcAft>
              <a:buClr>
                <a:srgbClr val="C6DD62"/>
              </a:buClr>
              <a:buSzPts val="1600"/>
              <a:buFont typeface="Arial"/>
              <a:buChar char="»"/>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74" name="Shape 74"/>
        <p:cNvGrpSpPr/>
        <p:nvPr/>
      </p:nvGrpSpPr>
      <p:grpSpPr>
        <a:xfrm>
          <a:off x="0" y="0"/>
          <a:ext cx="0" cy="0"/>
          <a:chOff x="0" y="0"/>
          <a:chExt cx="0" cy="0"/>
        </a:xfrm>
      </p:grpSpPr>
      <p:sp>
        <p:nvSpPr>
          <p:cNvPr id="75" name="Google Shape;75;p22"/>
          <p:cNvSpPr txBox="1"/>
          <p:nvPr>
            <p:ph type="ctrTitle"/>
          </p:nvPr>
        </p:nvSpPr>
        <p:spPr>
          <a:xfrm>
            <a:off x="685800" y="2111123"/>
            <a:ext cx="7772400" cy="1546500"/>
          </a:xfrm>
          <a:prstGeom prst="rect">
            <a:avLst/>
          </a:prstGeom>
          <a:noFill/>
          <a:ln>
            <a:noFill/>
          </a:ln>
        </p:spPr>
        <p:txBody>
          <a:bodyPr anchorCtr="0" anchor="b" bIns="91425" lIns="91425" spcFirstLastPara="1" rIns="91425" wrap="square" tIns="91425">
            <a:noAutofit/>
          </a:bodyPr>
          <a:lstStyle>
            <a:lvl1pPr indent="304800" lvl="0" marL="0" marR="0" rtl="0" algn="ctr">
              <a:lnSpc>
                <a:spcPct val="100000"/>
              </a:lnSpc>
              <a:spcBef>
                <a:spcPts val="0"/>
              </a:spcBef>
              <a:spcAft>
                <a:spcPts val="0"/>
              </a:spcAft>
              <a:buClr>
                <a:schemeClr val="dk1"/>
              </a:buClr>
              <a:buSzPts val="1400"/>
              <a:buFont typeface="Arial"/>
              <a:buNone/>
              <a:defRPr b="1" i="0" sz="4800" u="none" cap="none" strike="noStrike">
                <a:solidFill>
                  <a:schemeClr val="dk1"/>
                </a:solidFill>
                <a:latin typeface="Arial"/>
                <a:ea typeface="Arial"/>
                <a:cs typeface="Arial"/>
                <a:sym typeface="Arial"/>
              </a:defRPr>
            </a:lvl1pPr>
            <a:lvl2pPr indent="304800" lvl="1" marL="0" marR="0" rtl="0" algn="ctr">
              <a:lnSpc>
                <a:spcPct val="100000"/>
              </a:lnSpc>
              <a:spcBef>
                <a:spcPts val="0"/>
              </a:spcBef>
              <a:spcAft>
                <a:spcPts val="0"/>
              </a:spcAft>
              <a:buClr>
                <a:schemeClr val="dk1"/>
              </a:buClr>
              <a:buSzPts val="1400"/>
              <a:buFont typeface="Arial"/>
              <a:buNone/>
              <a:defRPr b="1" i="0" sz="4800" u="none" cap="none" strike="noStrike">
                <a:solidFill>
                  <a:schemeClr val="dk1"/>
                </a:solidFill>
                <a:latin typeface="Arial"/>
                <a:ea typeface="Arial"/>
                <a:cs typeface="Arial"/>
                <a:sym typeface="Arial"/>
              </a:defRPr>
            </a:lvl2pPr>
            <a:lvl3pPr indent="304800" lvl="2" marL="0" marR="0" rtl="0" algn="ctr">
              <a:spcBef>
                <a:spcPts val="0"/>
              </a:spcBef>
              <a:spcAft>
                <a:spcPts val="0"/>
              </a:spcAft>
              <a:buClr>
                <a:schemeClr val="dk1"/>
              </a:buClr>
              <a:buSzPts val="1400"/>
              <a:buFont typeface="Arial"/>
              <a:buNone/>
              <a:defRPr b="1" i="0" sz="4800" u="none" cap="none" strike="noStrike">
                <a:solidFill>
                  <a:schemeClr val="dk1"/>
                </a:solidFill>
                <a:latin typeface="Arial"/>
                <a:ea typeface="Arial"/>
                <a:cs typeface="Arial"/>
                <a:sym typeface="Arial"/>
              </a:defRPr>
            </a:lvl3pPr>
            <a:lvl4pPr indent="304800" lvl="3" marL="0" marR="0" rtl="0" algn="ctr">
              <a:spcBef>
                <a:spcPts val="0"/>
              </a:spcBef>
              <a:spcAft>
                <a:spcPts val="0"/>
              </a:spcAft>
              <a:buClr>
                <a:schemeClr val="dk1"/>
              </a:buClr>
              <a:buSzPts val="1400"/>
              <a:buFont typeface="Arial"/>
              <a:buNone/>
              <a:defRPr b="1" i="0" sz="4800" u="none" cap="none" strike="noStrike">
                <a:solidFill>
                  <a:schemeClr val="dk1"/>
                </a:solidFill>
                <a:latin typeface="Arial"/>
                <a:ea typeface="Arial"/>
                <a:cs typeface="Arial"/>
                <a:sym typeface="Arial"/>
              </a:defRPr>
            </a:lvl4pPr>
            <a:lvl5pPr indent="304800" lvl="4" marL="0" marR="0" rtl="0" algn="ctr">
              <a:spcBef>
                <a:spcPts val="0"/>
              </a:spcBef>
              <a:spcAft>
                <a:spcPts val="0"/>
              </a:spcAft>
              <a:buClr>
                <a:schemeClr val="dk1"/>
              </a:buClr>
              <a:buSzPts val="1400"/>
              <a:buFont typeface="Arial"/>
              <a:buNone/>
              <a:defRPr b="1" i="0" sz="4800" u="none" cap="none" strike="noStrike">
                <a:solidFill>
                  <a:schemeClr val="dk1"/>
                </a:solidFill>
                <a:latin typeface="Arial"/>
                <a:ea typeface="Arial"/>
                <a:cs typeface="Arial"/>
                <a:sym typeface="Arial"/>
              </a:defRPr>
            </a:lvl5pPr>
            <a:lvl6pPr indent="304800" lvl="5" marL="0" marR="0" rtl="0" algn="ctr">
              <a:spcBef>
                <a:spcPts val="0"/>
              </a:spcBef>
              <a:spcAft>
                <a:spcPts val="0"/>
              </a:spcAft>
              <a:buClr>
                <a:schemeClr val="dk1"/>
              </a:buClr>
              <a:buSzPts val="1400"/>
              <a:buFont typeface="Arial"/>
              <a:buNone/>
              <a:defRPr b="1" i="0" sz="4800" u="none" cap="none" strike="noStrike">
                <a:solidFill>
                  <a:schemeClr val="dk1"/>
                </a:solidFill>
                <a:latin typeface="Arial"/>
                <a:ea typeface="Arial"/>
                <a:cs typeface="Arial"/>
                <a:sym typeface="Arial"/>
              </a:defRPr>
            </a:lvl6pPr>
            <a:lvl7pPr indent="304800" lvl="6" marL="0" marR="0" rtl="0" algn="ctr">
              <a:spcBef>
                <a:spcPts val="0"/>
              </a:spcBef>
              <a:spcAft>
                <a:spcPts val="0"/>
              </a:spcAft>
              <a:buClr>
                <a:schemeClr val="dk1"/>
              </a:buClr>
              <a:buSzPts val="1400"/>
              <a:buFont typeface="Arial"/>
              <a:buNone/>
              <a:defRPr b="1" i="0" sz="4800" u="none" cap="none" strike="noStrike">
                <a:solidFill>
                  <a:schemeClr val="dk1"/>
                </a:solidFill>
                <a:latin typeface="Arial"/>
                <a:ea typeface="Arial"/>
                <a:cs typeface="Arial"/>
                <a:sym typeface="Arial"/>
              </a:defRPr>
            </a:lvl7pPr>
            <a:lvl8pPr indent="304800" lvl="7" marL="0" marR="0" rtl="0" algn="ctr">
              <a:spcBef>
                <a:spcPts val="0"/>
              </a:spcBef>
              <a:spcAft>
                <a:spcPts val="0"/>
              </a:spcAft>
              <a:buClr>
                <a:schemeClr val="dk1"/>
              </a:buClr>
              <a:buSzPts val="1400"/>
              <a:buFont typeface="Arial"/>
              <a:buNone/>
              <a:defRPr b="1" i="0" sz="4800" u="none" cap="none" strike="noStrike">
                <a:solidFill>
                  <a:schemeClr val="dk1"/>
                </a:solidFill>
                <a:latin typeface="Arial"/>
                <a:ea typeface="Arial"/>
                <a:cs typeface="Arial"/>
                <a:sym typeface="Arial"/>
              </a:defRPr>
            </a:lvl8pPr>
            <a:lvl9pPr indent="304800" lvl="8" marL="0" marR="0" rtl="0" algn="ctr">
              <a:spcBef>
                <a:spcPts val="0"/>
              </a:spcBef>
              <a:spcAft>
                <a:spcPts val="0"/>
              </a:spcAft>
              <a:buClr>
                <a:schemeClr val="dk1"/>
              </a:buClr>
              <a:buSzPts val="1400"/>
              <a:buFont typeface="Arial"/>
              <a:buNone/>
              <a:defRPr b="1" i="0" sz="4800" u="none" cap="none" strike="noStrike">
                <a:solidFill>
                  <a:schemeClr val="dk1"/>
                </a:solidFill>
                <a:latin typeface="Arial"/>
                <a:ea typeface="Arial"/>
                <a:cs typeface="Arial"/>
                <a:sym typeface="Arial"/>
              </a:defRPr>
            </a:lvl9pPr>
          </a:lstStyle>
          <a:p/>
        </p:txBody>
      </p:sp>
      <p:sp>
        <p:nvSpPr>
          <p:cNvPr id="76" name="Google Shape;76;p22"/>
          <p:cNvSpPr txBox="1"/>
          <p:nvPr>
            <p:ph idx="1" type="subTitle"/>
          </p:nvPr>
        </p:nvSpPr>
        <p:spPr>
          <a:xfrm>
            <a:off x="685800" y="3786737"/>
            <a:ext cx="7772400" cy="1046400"/>
          </a:xfrm>
          <a:prstGeom prst="rect">
            <a:avLst/>
          </a:prstGeom>
          <a:noFill/>
          <a:ln>
            <a:noFill/>
          </a:ln>
        </p:spPr>
        <p:txBody>
          <a:bodyPr anchorCtr="0" anchor="t" bIns="91425" lIns="91425" spcFirstLastPara="1" rIns="91425" wrap="square" tIns="91425">
            <a:noAutofit/>
          </a:bodyPr>
          <a:lstStyle>
            <a:lvl1pPr indent="190500" lvl="0" marL="0" marR="0" rtl="0" algn="ctr">
              <a:lnSpc>
                <a:spcPct val="100000"/>
              </a:lnSpc>
              <a:spcBef>
                <a:spcPts val="0"/>
              </a:spcBef>
              <a:spcAft>
                <a:spcPts val="0"/>
              </a:spcAft>
              <a:buClr>
                <a:schemeClr val="dk2"/>
              </a:buClr>
              <a:buSzPts val="1400"/>
              <a:buFont typeface="Arial"/>
              <a:buNone/>
              <a:defRPr b="0" i="0" sz="3000" u="none" cap="none" strike="noStrike">
                <a:solidFill>
                  <a:schemeClr val="dk2"/>
                </a:solidFill>
                <a:latin typeface="Arial"/>
                <a:ea typeface="Arial"/>
                <a:cs typeface="Arial"/>
                <a:sym typeface="Arial"/>
              </a:defRPr>
            </a:lvl1pPr>
            <a:lvl2pPr indent="190500" lvl="1" marL="0" marR="0" rtl="0" algn="ctr">
              <a:lnSpc>
                <a:spcPct val="100000"/>
              </a:lnSpc>
              <a:spcBef>
                <a:spcPts val="0"/>
              </a:spcBef>
              <a:spcAft>
                <a:spcPts val="0"/>
              </a:spcAft>
              <a:buClr>
                <a:schemeClr val="dk2"/>
              </a:buClr>
              <a:buSzPts val="1400"/>
              <a:buFont typeface="Arial"/>
              <a:buNone/>
              <a:defRPr b="0" i="0" sz="3000" u="none" cap="none" strike="noStrike">
                <a:solidFill>
                  <a:schemeClr val="dk2"/>
                </a:solidFill>
                <a:latin typeface="Arial"/>
                <a:ea typeface="Arial"/>
                <a:cs typeface="Arial"/>
                <a:sym typeface="Arial"/>
              </a:defRPr>
            </a:lvl2pPr>
            <a:lvl3pPr indent="190500" lvl="2" marL="0" marR="0" rtl="0" algn="ctr">
              <a:lnSpc>
                <a:spcPct val="100000"/>
              </a:lnSpc>
              <a:spcBef>
                <a:spcPts val="0"/>
              </a:spcBef>
              <a:spcAft>
                <a:spcPts val="0"/>
              </a:spcAft>
              <a:buClr>
                <a:schemeClr val="dk2"/>
              </a:buClr>
              <a:buSzPts val="1400"/>
              <a:buFont typeface="Arial"/>
              <a:buNone/>
              <a:defRPr b="0" i="0" sz="3000" u="none" cap="none" strike="noStrike">
                <a:solidFill>
                  <a:schemeClr val="dk2"/>
                </a:solidFill>
                <a:latin typeface="Arial"/>
                <a:ea typeface="Arial"/>
                <a:cs typeface="Arial"/>
                <a:sym typeface="Arial"/>
              </a:defRPr>
            </a:lvl3pPr>
            <a:lvl4pPr indent="190500" lvl="3" marL="0" marR="0" rtl="0" algn="ctr">
              <a:lnSpc>
                <a:spcPct val="100000"/>
              </a:lnSpc>
              <a:spcBef>
                <a:spcPts val="0"/>
              </a:spcBef>
              <a:spcAft>
                <a:spcPts val="0"/>
              </a:spcAft>
              <a:buClr>
                <a:schemeClr val="dk2"/>
              </a:buClr>
              <a:buSzPts val="1400"/>
              <a:buFont typeface="Arial"/>
              <a:buNone/>
              <a:defRPr b="0" i="0" sz="3000" u="none" cap="none" strike="noStrike">
                <a:solidFill>
                  <a:schemeClr val="dk2"/>
                </a:solidFill>
                <a:latin typeface="Arial"/>
                <a:ea typeface="Arial"/>
                <a:cs typeface="Arial"/>
                <a:sym typeface="Arial"/>
              </a:defRPr>
            </a:lvl4pPr>
            <a:lvl5pPr indent="190500" lvl="4" marL="0" marR="0" rtl="0" algn="ctr">
              <a:lnSpc>
                <a:spcPct val="100000"/>
              </a:lnSpc>
              <a:spcBef>
                <a:spcPts val="0"/>
              </a:spcBef>
              <a:spcAft>
                <a:spcPts val="0"/>
              </a:spcAft>
              <a:buClr>
                <a:schemeClr val="dk2"/>
              </a:buClr>
              <a:buSzPts val="1400"/>
              <a:buFont typeface="Arial"/>
              <a:buNone/>
              <a:defRPr b="0" i="0" sz="3000" u="none" cap="none" strike="noStrike">
                <a:solidFill>
                  <a:schemeClr val="dk2"/>
                </a:solidFill>
                <a:latin typeface="Arial"/>
                <a:ea typeface="Arial"/>
                <a:cs typeface="Arial"/>
                <a:sym typeface="Arial"/>
              </a:defRPr>
            </a:lvl5pPr>
            <a:lvl6pPr indent="190500" lvl="5" marL="0" marR="0" rtl="0" algn="ctr">
              <a:lnSpc>
                <a:spcPct val="100000"/>
              </a:lnSpc>
              <a:spcBef>
                <a:spcPts val="0"/>
              </a:spcBef>
              <a:spcAft>
                <a:spcPts val="0"/>
              </a:spcAft>
              <a:buClr>
                <a:schemeClr val="dk2"/>
              </a:buClr>
              <a:buSzPts val="1400"/>
              <a:buFont typeface="Arial"/>
              <a:buNone/>
              <a:defRPr b="0" i="0" sz="3000" u="none" cap="none" strike="noStrike">
                <a:solidFill>
                  <a:schemeClr val="dk2"/>
                </a:solidFill>
                <a:latin typeface="Arial"/>
                <a:ea typeface="Arial"/>
                <a:cs typeface="Arial"/>
                <a:sym typeface="Arial"/>
              </a:defRPr>
            </a:lvl6pPr>
            <a:lvl7pPr indent="190500" lvl="6" marL="0" marR="0" rtl="0" algn="ctr">
              <a:lnSpc>
                <a:spcPct val="100000"/>
              </a:lnSpc>
              <a:spcBef>
                <a:spcPts val="0"/>
              </a:spcBef>
              <a:spcAft>
                <a:spcPts val="0"/>
              </a:spcAft>
              <a:buClr>
                <a:schemeClr val="dk2"/>
              </a:buClr>
              <a:buSzPts val="1400"/>
              <a:buFont typeface="Arial"/>
              <a:buNone/>
              <a:defRPr b="0" i="0" sz="3000" u="none" cap="none" strike="noStrike">
                <a:solidFill>
                  <a:schemeClr val="dk2"/>
                </a:solidFill>
                <a:latin typeface="Arial"/>
                <a:ea typeface="Arial"/>
                <a:cs typeface="Arial"/>
                <a:sym typeface="Arial"/>
              </a:defRPr>
            </a:lvl7pPr>
            <a:lvl8pPr indent="190500" lvl="7" marL="0" marR="0" rtl="0" algn="ctr">
              <a:lnSpc>
                <a:spcPct val="100000"/>
              </a:lnSpc>
              <a:spcBef>
                <a:spcPts val="0"/>
              </a:spcBef>
              <a:spcAft>
                <a:spcPts val="0"/>
              </a:spcAft>
              <a:buClr>
                <a:schemeClr val="dk2"/>
              </a:buClr>
              <a:buSzPts val="1400"/>
              <a:buFont typeface="Arial"/>
              <a:buNone/>
              <a:defRPr b="0" i="0" sz="3000" u="none" cap="none" strike="noStrike">
                <a:solidFill>
                  <a:schemeClr val="dk2"/>
                </a:solidFill>
                <a:latin typeface="Arial"/>
                <a:ea typeface="Arial"/>
                <a:cs typeface="Arial"/>
                <a:sym typeface="Arial"/>
              </a:defRPr>
            </a:lvl8pPr>
            <a:lvl9pPr indent="190500" lvl="8" marL="0" marR="0" rtl="0" algn="ctr">
              <a:lnSpc>
                <a:spcPct val="100000"/>
              </a:lnSpc>
              <a:spcBef>
                <a:spcPts val="0"/>
              </a:spcBef>
              <a:spcAft>
                <a:spcPts val="0"/>
              </a:spcAft>
              <a:buClr>
                <a:schemeClr val="dk2"/>
              </a:buClr>
              <a:buSzPts val="1400"/>
              <a:buFont typeface="Arial"/>
              <a:buNone/>
              <a:defRPr b="0" i="0" sz="30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77" name="Shape 77"/>
        <p:cNvGrpSpPr/>
        <p:nvPr/>
      </p:nvGrpSpPr>
      <p:grpSpPr>
        <a:xfrm>
          <a:off x="0" y="0"/>
          <a:ext cx="0" cy="0"/>
          <a:chOff x="0" y="0"/>
          <a:chExt cx="0" cy="0"/>
        </a:xfrm>
      </p:grpSpPr>
      <p:sp>
        <p:nvSpPr>
          <p:cNvPr id="78" name="Google Shape;78;p23"/>
          <p:cNvSpPr txBox="1"/>
          <p:nvPr>
            <p:ph type="title"/>
          </p:nvPr>
        </p:nvSpPr>
        <p:spPr>
          <a:xfrm>
            <a:off x="457200" y="274637"/>
            <a:ext cx="8229600" cy="1143000"/>
          </a:xfrm>
          <a:prstGeom prst="rect">
            <a:avLst/>
          </a:prstGeom>
          <a:noFill/>
          <a:ln>
            <a:noFill/>
          </a:ln>
        </p:spPr>
        <p:txBody>
          <a:bodyPr anchorCtr="0" anchor="b" bIns="91425" lIns="91425" spcFirstLastPara="1" rIns="91425" wrap="square" tIns="91425">
            <a:noAutofit/>
          </a:bodyPr>
          <a:lstStyle>
            <a:lvl1pPr lvl="0" rtl="0" algn="l">
              <a:spcBef>
                <a:spcPts val="0"/>
              </a:spcBef>
              <a:spcAft>
                <a:spcPts val="0"/>
              </a:spcAft>
              <a:buClr>
                <a:schemeClr val="dk1"/>
              </a:buClr>
              <a:buSzPts val="1400"/>
              <a:buFont typeface="Arial"/>
              <a:buNone/>
              <a:defRPr b="1" sz="3600">
                <a:solidFill>
                  <a:schemeClr val="dk1"/>
                </a:solidFill>
                <a:latin typeface="Arial"/>
                <a:ea typeface="Arial"/>
                <a:cs typeface="Arial"/>
                <a:sym typeface="Arial"/>
              </a:defRPr>
            </a:lvl1pPr>
            <a:lvl2pPr lvl="1" rtl="0" algn="l">
              <a:spcBef>
                <a:spcPts val="0"/>
              </a:spcBef>
              <a:spcAft>
                <a:spcPts val="0"/>
              </a:spcAft>
              <a:buClr>
                <a:schemeClr val="dk1"/>
              </a:buClr>
              <a:buSzPts val="1400"/>
              <a:buFont typeface="Arial"/>
              <a:buNone/>
              <a:defRPr b="1" sz="3600">
                <a:solidFill>
                  <a:schemeClr val="dk1"/>
                </a:solidFill>
                <a:latin typeface="Arial"/>
                <a:ea typeface="Arial"/>
                <a:cs typeface="Arial"/>
                <a:sym typeface="Arial"/>
              </a:defRPr>
            </a:lvl2pPr>
            <a:lvl3pPr lvl="2" rtl="0" algn="l">
              <a:spcBef>
                <a:spcPts val="0"/>
              </a:spcBef>
              <a:spcAft>
                <a:spcPts val="0"/>
              </a:spcAft>
              <a:buClr>
                <a:schemeClr val="dk1"/>
              </a:buClr>
              <a:buSzPts val="1400"/>
              <a:buFont typeface="Arial"/>
              <a:buNone/>
              <a:defRPr b="1" sz="3600">
                <a:solidFill>
                  <a:schemeClr val="dk1"/>
                </a:solidFill>
                <a:latin typeface="Arial"/>
                <a:ea typeface="Arial"/>
                <a:cs typeface="Arial"/>
                <a:sym typeface="Arial"/>
              </a:defRPr>
            </a:lvl3pPr>
            <a:lvl4pPr lvl="3" rtl="0" algn="l">
              <a:spcBef>
                <a:spcPts val="0"/>
              </a:spcBef>
              <a:spcAft>
                <a:spcPts val="0"/>
              </a:spcAft>
              <a:buClr>
                <a:schemeClr val="dk1"/>
              </a:buClr>
              <a:buSzPts val="1400"/>
              <a:buFont typeface="Arial"/>
              <a:buNone/>
              <a:defRPr b="1" sz="3600">
                <a:solidFill>
                  <a:schemeClr val="dk1"/>
                </a:solidFill>
                <a:latin typeface="Arial"/>
                <a:ea typeface="Arial"/>
                <a:cs typeface="Arial"/>
                <a:sym typeface="Arial"/>
              </a:defRPr>
            </a:lvl4pPr>
            <a:lvl5pPr lvl="4" rtl="0" algn="l">
              <a:spcBef>
                <a:spcPts val="0"/>
              </a:spcBef>
              <a:spcAft>
                <a:spcPts val="0"/>
              </a:spcAft>
              <a:buClr>
                <a:schemeClr val="dk1"/>
              </a:buClr>
              <a:buSzPts val="1400"/>
              <a:buFont typeface="Arial"/>
              <a:buNone/>
              <a:defRPr b="1" sz="3600">
                <a:solidFill>
                  <a:schemeClr val="dk1"/>
                </a:solidFill>
                <a:latin typeface="Arial"/>
                <a:ea typeface="Arial"/>
                <a:cs typeface="Arial"/>
                <a:sym typeface="Arial"/>
              </a:defRPr>
            </a:lvl5pPr>
            <a:lvl6pPr lvl="5" rtl="0" algn="l">
              <a:spcBef>
                <a:spcPts val="0"/>
              </a:spcBef>
              <a:spcAft>
                <a:spcPts val="0"/>
              </a:spcAft>
              <a:buClr>
                <a:schemeClr val="dk1"/>
              </a:buClr>
              <a:buSzPts val="1400"/>
              <a:buFont typeface="Arial"/>
              <a:buNone/>
              <a:defRPr b="1" sz="3600">
                <a:solidFill>
                  <a:schemeClr val="dk1"/>
                </a:solidFill>
                <a:latin typeface="Arial"/>
                <a:ea typeface="Arial"/>
                <a:cs typeface="Arial"/>
                <a:sym typeface="Arial"/>
              </a:defRPr>
            </a:lvl6pPr>
            <a:lvl7pPr lvl="6" rtl="0" algn="l">
              <a:spcBef>
                <a:spcPts val="0"/>
              </a:spcBef>
              <a:spcAft>
                <a:spcPts val="0"/>
              </a:spcAft>
              <a:buClr>
                <a:schemeClr val="dk1"/>
              </a:buClr>
              <a:buSzPts val="1400"/>
              <a:buFont typeface="Arial"/>
              <a:buNone/>
              <a:defRPr b="1" sz="3600">
                <a:solidFill>
                  <a:schemeClr val="dk1"/>
                </a:solidFill>
                <a:latin typeface="Arial"/>
                <a:ea typeface="Arial"/>
                <a:cs typeface="Arial"/>
                <a:sym typeface="Arial"/>
              </a:defRPr>
            </a:lvl7pPr>
            <a:lvl8pPr lvl="7" rtl="0" algn="l">
              <a:spcBef>
                <a:spcPts val="0"/>
              </a:spcBef>
              <a:spcAft>
                <a:spcPts val="0"/>
              </a:spcAft>
              <a:buClr>
                <a:schemeClr val="dk1"/>
              </a:buClr>
              <a:buSzPts val="1400"/>
              <a:buFont typeface="Arial"/>
              <a:buNone/>
              <a:defRPr b="1" sz="3600">
                <a:solidFill>
                  <a:schemeClr val="dk1"/>
                </a:solidFill>
                <a:latin typeface="Arial"/>
                <a:ea typeface="Arial"/>
                <a:cs typeface="Arial"/>
                <a:sym typeface="Arial"/>
              </a:defRPr>
            </a:lvl8pPr>
            <a:lvl9pPr lvl="8" rtl="0" algn="l">
              <a:spcBef>
                <a:spcPts val="0"/>
              </a:spcBef>
              <a:spcAft>
                <a:spcPts val="0"/>
              </a:spcAft>
              <a:buClr>
                <a:schemeClr val="dk1"/>
              </a:buClr>
              <a:buSzPts val="1400"/>
              <a:buFont typeface="Arial"/>
              <a:buNone/>
              <a:defRPr b="1" sz="3600">
                <a:solidFill>
                  <a:schemeClr val="dk1"/>
                </a:solidFill>
                <a:latin typeface="Arial"/>
                <a:ea typeface="Arial"/>
                <a:cs typeface="Arial"/>
                <a:sym typeface="Arial"/>
              </a:defRPr>
            </a:lvl9pPr>
          </a:lstStyle>
          <a:p/>
        </p:txBody>
      </p:sp>
      <p:sp>
        <p:nvSpPr>
          <p:cNvPr id="79" name="Google Shape;79;p23"/>
          <p:cNvSpPr txBox="1"/>
          <p:nvPr>
            <p:ph idx="1" type="body"/>
          </p:nvPr>
        </p:nvSpPr>
        <p:spPr>
          <a:xfrm>
            <a:off x="457200" y="1600200"/>
            <a:ext cx="8229600" cy="4967700"/>
          </a:xfrm>
          <a:prstGeom prst="rect">
            <a:avLst/>
          </a:prstGeom>
          <a:noFill/>
          <a:ln>
            <a:noFill/>
          </a:ln>
        </p:spPr>
        <p:txBody>
          <a:bodyPr anchorCtr="0" anchor="t" bIns="91425" lIns="91425" spcFirstLastPara="1" rIns="91425" wrap="square" tIns="91425">
            <a:noAutofit/>
          </a:bodyPr>
          <a:lstStyle>
            <a:lvl1pPr indent="-317500" lvl="0" marL="457200" rtl="0">
              <a:spcBef>
                <a:spcPts val="60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sz="1800"/>
            </a:lvl5pPr>
            <a:lvl6pPr indent="-317500" lvl="5" marL="2743200" rtl="0">
              <a:spcBef>
                <a:spcPts val="0"/>
              </a:spcBef>
              <a:spcAft>
                <a:spcPts val="0"/>
              </a:spcAft>
              <a:buSzPts val="1400"/>
              <a:buChar char="■"/>
              <a:defRPr sz="1800"/>
            </a:lvl6pPr>
            <a:lvl7pPr indent="-317500" lvl="6" marL="3200400" rtl="0">
              <a:spcBef>
                <a:spcPts val="0"/>
              </a:spcBef>
              <a:spcAft>
                <a:spcPts val="0"/>
              </a:spcAft>
              <a:buSzPts val="1400"/>
              <a:buChar char="●"/>
              <a:defRPr sz="1800"/>
            </a:lvl7pPr>
            <a:lvl8pPr indent="-317500" lvl="7" marL="3657600" rtl="0">
              <a:spcBef>
                <a:spcPts val="0"/>
              </a:spcBef>
              <a:spcAft>
                <a:spcPts val="0"/>
              </a:spcAft>
              <a:buSzPts val="1400"/>
              <a:buChar char="○"/>
              <a:defRPr sz="1800"/>
            </a:lvl8pPr>
            <a:lvl9pPr indent="-317500" lvl="8" marL="4114800" rtl="0">
              <a:spcBef>
                <a:spcPts val="0"/>
              </a:spcBef>
              <a:spcAft>
                <a:spcPts val="0"/>
              </a:spcAft>
              <a:buSzPts val="1400"/>
              <a:buChar char="■"/>
              <a:defRPr sz="1800"/>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80" name="Shape 80"/>
        <p:cNvGrpSpPr/>
        <p:nvPr/>
      </p:nvGrpSpPr>
      <p:grpSpPr>
        <a:xfrm>
          <a:off x="0" y="0"/>
          <a:ext cx="0" cy="0"/>
          <a:chOff x="0" y="0"/>
          <a:chExt cx="0" cy="0"/>
        </a:xfrm>
      </p:grpSpPr>
      <p:sp>
        <p:nvSpPr>
          <p:cNvPr id="81" name="Google Shape;81;p24"/>
          <p:cNvSpPr txBox="1"/>
          <p:nvPr>
            <p:ph type="title"/>
          </p:nvPr>
        </p:nvSpPr>
        <p:spPr>
          <a:xfrm>
            <a:off x="457200" y="274637"/>
            <a:ext cx="8229600" cy="1143000"/>
          </a:xfrm>
          <a:prstGeom prst="rect">
            <a:avLst/>
          </a:prstGeom>
          <a:noFill/>
          <a:ln>
            <a:noFill/>
          </a:ln>
        </p:spPr>
        <p:txBody>
          <a:bodyPr anchorCtr="0" anchor="b" bIns="91425" lIns="91425" spcFirstLastPara="1" rIns="91425" wrap="square" tIns="91425">
            <a:noAutofit/>
          </a:bodyPr>
          <a:lstStyle>
            <a:lvl1pPr lvl="0" rtl="0" algn="l">
              <a:spcBef>
                <a:spcPts val="0"/>
              </a:spcBef>
              <a:spcAft>
                <a:spcPts val="0"/>
              </a:spcAft>
              <a:buClr>
                <a:schemeClr val="dk1"/>
              </a:buClr>
              <a:buSzPts val="1400"/>
              <a:buFont typeface="Arial"/>
              <a:buNone/>
              <a:defRPr b="1" sz="3600">
                <a:solidFill>
                  <a:schemeClr val="dk1"/>
                </a:solidFill>
                <a:latin typeface="Arial"/>
                <a:ea typeface="Arial"/>
                <a:cs typeface="Arial"/>
                <a:sym typeface="Arial"/>
              </a:defRPr>
            </a:lvl1pPr>
            <a:lvl2pPr lvl="1" rtl="0" algn="l">
              <a:spcBef>
                <a:spcPts val="0"/>
              </a:spcBef>
              <a:spcAft>
                <a:spcPts val="0"/>
              </a:spcAft>
              <a:buClr>
                <a:schemeClr val="dk1"/>
              </a:buClr>
              <a:buSzPts val="1400"/>
              <a:buFont typeface="Arial"/>
              <a:buNone/>
              <a:defRPr b="1" sz="3600">
                <a:solidFill>
                  <a:schemeClr val="dk1"/>
                </a:solidFill>
                <a:latin typeface="Arial"/>
                <a:ea typeface="Arial"/>
                <a:cs typeface="Arial"/>
                <a:sym typeface="Arial"/>
              </a:defRPr>
            </a:lvl2pPr>
            <a:lvl3pPr lvl="2" rtl="0" algn="l">
              <a:spcBef>
                <a:spcPts val="0"/>
              </a:spcBef>
              <a:spcAft>
                <a:spcPts val="0"/>
              </a:spcAft>
              <a:buClr>
                <a:schemeClr val="dk1"/>
              </a:buClr>
              <a:buSzPts val="1400"/>
              <a:buFont typeface="Arial"/>
              <a:buNone/>
              <a:defRPr b="1" sz="3600">
                <a:solidFill>
                  <a:schemeClr val="dk1"/>
                </a:solidFill>
                <a:latin typeface="Arial"/>
                <a:ea typeface="Arial"/>
                <a:cs typeface="Arial"/>
                <a:sym typeface="Arial"/>
              </a:defRPr>
            </a:lvl3pPr>
            <a:lvl4pPr lvl="3" rtl="0" algn="l">
              <a:spcBef>
                <a:spcPts val="0"/>
              </a:spcBef>
              <a:spcAft>
                <a:spcPts val="0"/>
              </a:spcAft>
              <a:buClr>
                <a:schemeClr val="dk1"/>
              </a:buClr>
              <a:buSzPts val="1400"/>
              <a:buFont typeface="Arial"/>
              <a:buNone/>
              <a:defRPr b="1" sz="3600">
                <a:solidFill>
                  <a:schemeClr val="dk1"/>
                </a:solidFill>
                <a:latin typeface="Arial"/>
                <a:ea typeface="Arial"/>
                <a:cs typeface="Arial"/>
                <a:sym typeface="Arial"/>
              </a:defRPr>
            </a:lvl4pPr>
            <a:lvl5pPr lvl="4" rtl="0" algn="l">
              <a:spcBef>
                <a:spcPts val="0"/>
              </a:spcBef>
              <a:spcAft>
                <a:spcPts val="0"/>
              </a:spcAft>
              <a:buClr>
                <a:schemeClr val="dk1"/>
              </a:buClr>
              <a:buSzPts val="1400"/>
              <a:buFont typeface="Arial"/>
              <a:buNone/>
              <a:defRPr b="1" sz="3600">
                <a:solidFill>
                  <a:schemeClr val="dk1"/>
                </a:solidFill>
                <a:latin typeface="Arial"/>
                <a:ea typeface="Arial"/>
                <a:cs typeface="Arial"/>
                <a:sym typeface="Arial"/>
              </a:defRPr>
            </a:lvl5pPr>
            <a:lvl6pPr lvl="5" rtl="0" algn="l">
              <a:spcBef>
                <a:spcPts val="0"/>
              </a:spcBef>
              <a:spcAft>
                <a:spcPts val="0"/>
              </a:spcAft>
              <a:buClr>
                <a:schemeClr val="dk1"/>
              </a:buClr>
              <a:buSzPts val="1400"/>
              <a:buFont typeface="Arial"/>
              <a:buNone/>
              <a:defRPr b="1" sz="3600">
                <a:solidFill>
                  <a:schemeClr val="dk1"/>
                </a:solidFill>
                <a:latin typeface="Arial"/>
                <a:ea typeface="Arial"/>
                <a:cs typeface="Arial"/>
                <a:sym typeface="Arial"/>
              </a:defRPr>
            </a:lvl6pPr>
            <a:lvl7pPr lvl="6" rtl="0" algn="l">
              <a:spcBef>
                <a:spcPts val="0"/>
              </a:spcBef>
              <a:spcAft>
                <a:spcPts val="0"/>
              </a:spcAft>
              <a:buClr>
                <a:schemeClr val="dk1"/>
              </a:buClr>
              <a:buSzPts val="1400"/>
              <a:buFont typeface="Arial"/>
              <a:buNone/>
              <a:defRPr b="1" sz="3600">
                <a:solidFill>
                  <a:schemeClr val="dk1"/>
                </a:solidFill>
                <a:latin typeface="Arial"/>
                <a:ea typeface="Arial"/>
                <a:cs typeface="Arial"/>
                <a:sym typeface="Arial"/>
              </a:defRPr>
            </a:lvl7pPr>
            <a:lvl8pPr lvl="7" rtl="0" algn="l">
              <a:spcBef>
                <a:spcPts val="0"/>
              </a:spcBef>
              <a:spcAft>
                <a:spcPts val="0"/>
              </a:spcAft>
              <a:buClr>
                <a:schemeClr val="dk1"/>
              </a:buClr>
              <a:buSzPts val="1400"/>
              <a:buFont typeface="Arial"/>
              <a:buNone/>
              <a:defRPr b="1" sz="3600">
                <a:solidFill>
                  <a:schemeClr val="dk1"/>
                </a:solidFill>
                <a:latin typeface="Arial"/>
                <a:ea typeface="Arial"/>
                <a:cs typeface="Arial"/>
                <a:sym typeface="Arial"/>
              </a:defRPr>
            </a:lvl8pPr>
            <a:lvl9pPr lvl="8" rtl="0" algn="l">
              <a:spcBef>
                <a:spcPts val="0"/>
              </a:spcBef>
              <a:spcAft>
                <a:spcPts val="0"/>
              </a:spcAft>
              <a:buClr>
                <a:schemeClr val="dk1"/>
              </a:buClr>
              <a:buSzPts val="1400"/>
              <a:buFont typeface="Arial"/>
              <a:buNone/>
              <a:defRPr b="1" sz="3600">
                <a:solidFill>
                  <a:schemeClr val="dk1"/>
                </a:solidFill>
                <a:latin typeface="Arial"/>
                <a:ea typeface="Arial"/>
                <a:cs typeface="Arial"/>
                <a:sym typeface="Arial"/>
              </a:defRPr>
            </a:lvl9pPr>
          </a:lstStyle>
          <a:p/>
        </p:txBody>
      </p:sp>
      <p:sp>
        <p:nvSpPr>
          <p:cNvPr id="82" name="Google Shape;82;p24"/>
          <p:cNvSpPr txBox="1"/>
          <p:nvPr>
            <p:ph idx="1" type="body"/>
          </p:nvPr>
        </p:nvSpPr>
        <p:spPr>
          <a:xfrm>
            <a:off x="457200" y="1600200"/>
            <a:ext cx="3994500" cy="4967700"/>
          </a:xfrm>
          <a:prstGeom prst="rect">
            <a:avLst/>
          </a:prstGeom>
          <a:noFill/>
          <a:ln>
            <a:noFill/>
          </a:ln>
        </p:spPr>
        <p:txBody>
          <a:bodyPr anchorCtr="0" anchor="t" bIns="91425" lIns="91425" spcFirstLastPara="1" rIns="91425" wrap="square" tIns="91425">
            <a:noAutofit/>
          </a:bodyPr>
          <a:lstStyle>
            <a:lvl1pPr indent="-317500" lvl="0" marL="457200" rtl="0">
              <a:spcBef>
                <a:spcPts val="60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sz="1800"/>
            </a:lvl5pPr>
            <a:lvl6pPr indent="-317500" lvl="5" marL="2743200" rtl="0">
              <a:spcBef>
                <a:spcPts val="0"/>
              </a:spcBef>
              <a:spcAft>
                <a:spcPts val="0"/>
              </a:spcAft>
              <a:buSzPts val="1400"/>
              <a:buChar char="■"/>
              <a:defRPr sz="1800"/>
            </a:lvl6pPr>
            <a:lvl7pPr indent="-317500" lvl="6" marL="3200400" rtl="0">
              <a:spcBef>
                <a:spcPts val="0"/>
              </a:spcBef>
              <a:spcAft>
                <a:spcPts val="0"/>
              </a:spcAft>
              <a:buSzPts val="1400"/>
              <a:buChar char="●"/>
              <a:defRPr sz="1800"/>
            </a:lvl7pPr>
            <a:lvl8pPr indent="-317500" lvl="7" marL="3657600" rtl="0">
              <a:spcBef>
                <a:spcPts val="0"/>
              </a:spcBef>
              <a:spcAft>
                <a:spcPts val="0"/>
              </a:spcAft>
              <a:buSzPts val="1400"/>
              <a:buChar char="○"/>
              <a:defRPr sz="1800"/>
            </a:lvl8pPr>
            <a:lvl9pPr indent="-317500" lvl="8" marL="4114800" rtl="0">
              <a:spcBef>
                <a:spcPts val="0"/>
              </a:spcBef>
              <a:spcAft>
                <a:spcPts val="0"/>
              </a:spcAft>
              <a:buSzPts val="1400"/>
              <a:buChar char="■"/>
              <a:defRPr sz="1800"/>
            </a:lvl9pPr>
          </a:lstStyle>
          <a:p/>
        </p:txBody>
      </p:sp>
      <p:sp>
        <p:nvSpPr>
          <p:cNvPr id="83" name="Google Shape;83;p24"/>
          <p:cNvSpPr txBox="1"/>
          <p:nvPr>
            <p:ph idx="2" type="body"/>
          </p:nvPr>
        </p:nvSpPr>
        <p:spPr>
          <a:xfrm>
            <a:off x="4692273" y="1600200"/>
            <a:ext cx="3994500" cy="4967700"/>
          </a:xfrm>
          <a:prstGeom prst="rect">
            <a:avLst/>
          </a:prstGeom>
          <a:noFill/>
          <a:ln>
            <a:noFill/>
          </a:ln>
        </p:spPr>
        <p:txBody>
          <a:bodyPr anchorCtr="0" anchor="t" bIns="91425" lIns="91425" spcFirstLastPara="1" rIns="91425" wrap="square" tIns="91425">
            <a:noAutofit/>
          </a:bodyPr>
          <a:lstStyle>
            <a:lvl1pPr indent="-317500" lvl="0" marL="457200" rtl="0">
              <a:spcBef>
                <a:spcPts val="60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sz="1800"/>
            </a:lvl5pPr>
            <a:lvl6pPr indent="-317500" lvl="5" marL="2743200" rtl="0">
              <a:spcBef>
                <a:spcPts val="0"/>
              </a:spcBef>
              <a:spcAft>
                <a:spcPts val="0"/>
              </a:spcAft>
              <a:buSzPts val="1400"/>
              <a:buChar char="■"/>
              <a:defRPr sz="1800"/>
            </a:lvl6pPr>
            <a:lvl7pPr indent="-317500" lvl="6" marL="3200400" rtl="0">
              <a:spcBef>
                <a:spcPts val="0"/>
              </a:spcBef>
              <a:spcAft>
                <a:spcPts val="0"/>
              </a:spcAft>
              <a:buSzPts val="1400"/>
              <a:buChar char="●"/>
              <a:defRPr sz="1800"/>
            </a:lvl7pPr>
            <a:lvl8pPr indent="-317500" lvl="7" marL="3657600" rtl="0">
              <a:spcBef>
                <a:spcPts val="0"/>
              </a:spcBef>
              <a:spcAft>
                <a:spcPts val="0"/>
              </a:spcAft>
              <a:buSzPts val="1400"/>
              <a:buChar char="○"/>
              <a:defRPr sz="1800"/>
            </a:lvl8pPr>
            <a:lvl9pPr indent="-317500" lvl="8" marL="4114800" rtl="0">
              <a:spcBef>
                <a:spcPts val="0"/>
              </a:spcBef>
              <a:spcAft>
                <a:spcPts val="0"/>
              </a:spcAft>
              <a:buSzPts val="1400"/>
              <a:buChar char="■"/>
              <a:defRPr sz="1800"/>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84" name="Shape 84"/>
        <p:cNvGrpSpPr/>
        <p:nvPr/>
      </p:nvGrpSpPr>
      <p:grpSpPr>
        <a:xfrm>
          <a:off x="0" y="0"/>
          <a:ext cx="0" cy="0"/>
          <a:chOff x="0" y="0"/>
          <a:chExt cx="0" cy="0"/>
        </a:xfrm>
      </p:grpSpPr>
      <p:sp>
        <p:nvSpPr>
          <p:cNvPr id="85" name="Google Shape;85;p25"/>
          <p:cNvSpPr txBox="1"/>
          <p:nvPr>
            <p:ph type="title"/>
          </p:nvPr>
        </p:nvSpPr>
        <p:spPr>
          <a:xfrm>
            <a:off x="457200" y="274637"/>
            <a:ext cx="8229600" cy="1143000"/>
          </a:xfrm>
          <a:prstGeom prst="rect">
            <a:avLst/>
          </a:prstGeom>
          <a:noFill/>
          <a:ln>
            <a:noFill/>
          </a:ln>
        </p:spPr>
        <p:txBody>
          <a:bodyPr anchorCtr="0" anchor="b" bIns="91425" lIns="91425" spcFirstLastPara="1" rIns="91425" wrap="square" tIns="91425">
            <a:noAutofit/>
          </a:bodyPr>
          <a:lstStyle>
            <a:lvl1pPr lvl="0" rtl="0" algn="l">
              <a:spcBef>
                <a:spcPts val="0"/>
              </a:spcBef>
              <a:spcAft>
                <a:spcPts val="0"/>
              </a:spcAft>
              <a:buClr>
                <a:schemeClr val="dk1"/>
              </a:buClr>
              <a:buSzPts val="1400"/>
              <a:buFont typeface="Arial"/>
              <a:buNone/>
              <a:defRPr b="1" sz="3600">
                <a:solidFill>
                  <a:schemeClr val="dk1"/>
                </a:solidFill>
                <a:latin typeface="Arial"/>
                <a:ea typeface="Arial"/>
                <a:cs typeface="Arial"/>
                <a:sym typeface="Arial"/>
              </a:defRPr>
            </a:lvl1pPr>
            <a:lvl2pPr lvl="1" rtl="0" algn="l">
              <a:spcBef>
                <a:spcPts val="0"/>
              </a:spcBef>
              <a:spcAft>
                <a:spcPts val="0"/>
              </a:spcAft>
              <a:buClr>
                <a:schemeClr val="dk1"/>
              </a:buClr>
              <a:buSzPts val="1400"/>
              <a:buFont typeface="Arial"/>
              <a:buNone/>
              <a:defRPr b="1" sz="3600">
                <a:solidFill>
                  <a:schemeClr val="dk1"/>
                </a:solidFill>
                <a:latin typeface="Arial"/>
                <a:ea typeface="Arial"/>
                <a:cs typeface="Arial"/>
                <a:sym typeface="Arial"/>
              </a:defRPr>
            </a:lvl2pPr>
            <a:lvl3pPr lvl="2" rtl="0" algn="l">
              <a:spcBef>
                <a:spcPts val="0"/>
              </a:spcBef>
              <a:spcAft>
                <a:spcPts val="0"/>
              </a:spcAft>
              <a:buClr>
                <a:schemeClr val="dk1"/>
              </a:buClr>
              <a:buSzPts val="1400"/>
              <a:buFont typeface="Arial"/>
              <a:buNone/>
              <a:defRPr b="1" sz="3600">
                <a:solidFill>
                  <a:schemeClr val="dk1"/>
                </a:solidFill>
                <a:latin typeface="Arial"/>
                <a:ea typeface="Arial"/>
                <a:cs typeface="Arial"/>
                <a:sym typeface="Arial"/>
              </a:defRPr>
            </a:lvl3pPr>
            <a:lvl4pPr lvl="3" rtl="0" algn="l">
              <a:spcBef>
                <a:spcPts val="0"/>
              </a:spcBef>
              <a:spcAft>
                <a:spcPts val="0"/>
              </a:spcAft>
              <a:buClr>
                <a:schemeClr val="dk1"/>
              </a:buClr>
              <a:buSzPts val="1400"/>
              <a:buFont typeface="Arial"/>
              <a:buNone/>
              <a:defRPr b="1" sz="3600">
                <a:solidFill>
                  <a:schemeClr val="dk1"/>
                </a:solidFill>
                <a:latin typeface="Arial"/>
                <a:ea typeface="Arial"/>
                <a:cs typeface="Arial"/>
                <a:sym typeface="Arial"/>
              </a:defRPr>
            </a:lvl4pPr>
            <a:lvl5pPr lvl="4" rtl="0" algn="l">
              <a:spcBef>
                <a:spcPts val="0"/>
              </a:spcBef>
              <a:spcAft>
                <a:spcPts val="0"/>
              </a:spcAft>
              <a:buClr>
                <a:schemeClr val="dk1"/>
              </a:buClr>
              <a:buSzPts val="1400"/>
              <a:buFont typeface="Arial"/>
              <a:buNone/>
              <a:defRPr b="1" sz="3600">
                <a:solidFill>
                  <a:schemeClr val="dk1"/>
                </a:solidFill>
                <a:latin typeface="Arial"/>
                <a:ea typeface="Arial"/>
                <a:cs typeface="Arial"/>
                <a:sym typeface="Arial"/>
              </a:defRPr>
            </a:lvl5pPr>
            <a:lvl6pPr lvl="5" rtl="0" algn="l">
              <a:spcBef>
                <a:spcPts val="0"/>
              </a:spcBef>
              <a:spcAft>
                <a:spcPts val="0"/>
              </a:spcAft>
              <a:buClr>
                <a:schemeClr val="dk1"/>
              </a:buClr>
              <a:buSzPts val="1400"/>
              <a:buFont typeface="Arial"/>
              <a:buNone/>
              <a:defRPr b="1" sz="3600">
                <a:solidFill>
                  <a:schemeClr val="dk1"/>
                </a:solidFill>
                <a:latin typeface="Arial"/>
                <a:ea typeface="Arial"/>
                <a:cs typeface="Arial"/>
                <a:sym typeface="Arial"/>
              </a:defRPr>
            </a:lvl6pPr>
            <a:lvl7pPr lvl="6" rtl="0" algn="l">
              <a:spcBef>
                <a:spcPts val="0"/>
              </a:spcBef>
              <a:spcAft>
                <a:spcPts val="0"/>
              </a:spcAft>
              <a:buClr>
                <a:schemeClr val="dk1"/>
              </a:buClr>
              <a:buSzPts val="1400"/>
              <a:buFont typeface="Arial"/>
              <a:buNone/>
              <a:defRPr b="1" sz="3600">
                <a:solidFill>
                  <a:schemeClr val="dk1"/>
                </a:solidFill>
                <a:latin typeface="Arial"/>
                <a:ea typeface="Arial"/>
                <a:cs typeface="Arial"/>
                <a:sym typeface="Arial"/>
              </a:defRPr>
            </a:lvl7pPr>
            <a:lvl8pPr lvl="7" rtl="0" algn="l">
              <a:spcBef>
                <a:spcPts val="0"/>
              </a:spcBef>
              <a:spcAft>
                <a:spcPts val="0"/>
              </a:spcAft>
              <a:buClr>
                <a:schemeClr val="dk1"/>
              </a:buClr>
              <a:buSzPts val="1400"/>
              <a:buFont typeface="Arial"/>
              <a:buNone/>
              <a:defRPr b="1" sz="3600">
                <a:solidFill>
                  <a:schemeClr val="dk1"/>
                </a:solidFill>
                <a:latin typeface="Arial"/>
                <a:ea typeface="Arial"/>
                <a:cs typeface="Arial"/>
                <a:sym typeface="Arial"/>
              </a:defRPr>
            </a:lvl8pPr>
            <a:lvl9pPr lvl="8" rtl="0" algn="l">
              <a:spcBef>
                <a:spcPts val="0"/>
              </a:spcBef>
              <a:spcAft>
                <a:spcPts val="0"/>
              </a:spcAft>
              <a:buClr>
                <a:schemeClr val="dk1"/>
              </a:buClr>
              <a:buSzPts val="1400"/>
              <a:buFont typeface="Arial"/>
              <a:buNone/>
              <a:defRPr b="1" sz="3600">
                <a:solidFill>
                  <a:schemeClr val="dk1"/>
                </a:solidFill>
                <a:latin typeface="Arial"/>
                <a:ea typeface="Arial"/>
                <a:cs typeface="Arial"/>
                <a:sym typeface="Arial"/>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86" name="Shape 86"/>
        <p:cNvGrpSpPr/>
        <p:nvPr/>
      </p:nvGrpSpPr>
      <p:grpSpPr>
        <a:xfrm>
          <a:off x="0" y="0"/>
          <a:ext cx="0" cy="0"/>
          <a:chOff x="0" y="0"/>
          <a:chExt cx="0" cy="0"/>
        </a:xfrm>
      </p:grpSpPr>
      <p:sp>
        <p:nvSpPr>
          <p:cNvPr id="87" name="Google Shape;87;p26"/>
          <p:cNvSpPr txBox="1"/>
          <p:nvPr>
            <p:ph idx="1" type="body"/>
          </p:nvPr>
        </p:nvSpPr>
        <p:spPr>
          <a:xfrm>
            <a:off x="457200" y="5875078"/>
            <a:ext cx="8229600" cy="692700"/>
          </a:xfrm>
          <a:prstGeom prst="rect">
            <a:avLst/>
          </a:prstGeom>
          <a:noFill/>
          <a:ln>
            <a:noFill/>
          </a:ln>
        </p:spPr>
        <p:txBody>
          <a:bodyPr anchorCtr="0" anchor="t" bIns="91425" lIns="91425" spcFirstLastPara="1" rIns="91425" wrap="square" tIns="91425">
            <a:noAutofit/>
          </a:bodyPr>
          <a:lstStyle>
            <a:lvl1pPr indent="-317500" lvl="0" marL="457200" rtl="0" algn="ctr">
              <a:lnSpc>
                <a:spcPct val="100000"/>
              </a:lnSpc>
              <a:spcBef>
                <a:spcPts val="360"/>
              </a:spcBef>
              <a:spcAft>
                <a:spcPts val="0"/>
              </a:spcAft>
              <a:buClr>
                <a:schemeClr val="dk1"/>
              </a:buClr>
              <a:buSzPts val="1400"/>
              <a:buFont typeface="Arial"/>
              <a:buChar char="●"/>
              <a:defRPr sz="1800">
                <a:solidFill>
                  <a:schemeClr val="dk1"/>
                </a:solidFill>
              </a:defRPr>
            </a:lvl1pPr>
            <a:lvl2pPr indent="-317500" lvl="1" marL="914400" rtl="0" algn="ctr">
              <a:lnSpc>
                <a:spcPct val="100000"/>
              </a:lnSpc>
              <a:spcBef>
                <a:spcPts val="0"/>
              </a:spcBef>
              <a:spcAft>
                <a:spcPts val="0"/>
              </a:spcAft>
              <a:buClr>
                <a:schemeClr val="dk1"/>
              </a:buClr>
              <a:buSzPts val="1400"/>
              <a:buFont typeface="Arial"/>
              <a:buChar char="○"/>
              <a:defRPr sz="1800">
                <a:solidFill>
                  <a:schemeClr val="dk1"/>
                </a:solidFill>
              </a:defRPr>
            </a:lvl2pPr>
            <a:lvl3pPr indent="-317500" lvl="2" marL="1371600" rtl="0" algn="ctr">
              <a:lnSpc>
                <a:spcPct val="100000"/>
              </a:lnSpc>
              <a:spcBef>
                <a:spcPts val="0"/>
              </a:spcBef>
              <a:spcAft>
                <a:spcPts val="0"/>
              </a:spcAft>
              <a:buClr>
                <a:schemeClr val="dk1"/>
              </a:buClr>
              <a:buSzPts val="1400"/>
              <a:buFont typeface="Arial"/>
              <a:buChar char="■"/>
              <a:defRPr sz="1800">
                <a:solidFill>
                  <a:schemeClr val="dk1"/>
                </a:solidFill>
              </a:defRPr>
            </a:lvl3pPr>
            <a:lvl4pPr indent="-317500" lvl="3" marL="1828800" rtl="0" algn="ctr">
              <a:lnSpc>
                <a:spcPct val="100000"/>
              </a:lnSpc>
              <a:spcBef>
                <a:spcPts val="0"/>
              </a:spcBef>
              <a:spcAft>
                <a:spcPts val="0"/>
              </a:spcAft>
              <a:buClr>
                <a:schemeClr val="dk1"/>
              </a:buClr>
              <a:buSzPts val="1400"/>
              <a:buFont typeface="Arial"/>
              <a:buChar char="●"/>
              <a:defRPr sz="1800">
                <a:solidFill>
                  <a:schemeClr val="dk1"/>
                </a:solidFill>
              </a:defRPr>
            </a:lvl4pPr>
            <a:lvl5pPr indent="-317500" lvl="4" marL="2286000" rtl="0" algn="ctr">
              <a:lnSpc>
                <a:spcPct val="100000"/>
              </a:lnSpc>
              <a:spcBef>
                <a:spcPts val="0"/>
              </a:spcBef>
              <a:spcAft>
                <a:spcPts val="0"/>
              </a:spcAft>
              <a:buClr>
                <a:schemeClr val="dk1"/>
              </a:buClr>
              <a:buSzPts val="1400"/>
              <a:buFont typeface="Arial"/>
              <a:buChar char="○"/>
              <a:defRPr sz="1800">
                <a:solidFill>
                  <a:schemeClr val="dk1"/>
                </a:solidFill>
              </a:defRPr>
            </a:lvl5pPr>
            <a:lvl6pPr indent="-317500" lvl="5" marL="2743200" rtl="0" algn="ctr">
              <a:lnSpc>
                <a:spcPct val="100000"/>
              </a:lnSpc>
              <a:spcBef>
                <a:spcPts val="0"/>
              </a:spcBef>
              <a:spcAft>
                <a:spcPts val="0"/>
              </a:spcAft>
              <a:buClr>
                <a:schemeClr val="dk1"/>
              </a:buClr>
              <a:buSzPts val="1400"/>
              <a:buFont typeface="Arial"/>
              <a:buChar char="■"/>
              <a:defRPr sz="1800">
                <a:solidFill>
                  <a:schemeClr val="dk1"/>
                </a:solidFill>
              </a:defRPr>
            </a:lvl6pPr>
            <a:lvl7pPr indent="-317500" lvl="6" marL="3200400" rtl="0" algn="ctr">
              <a:lnSpc>
                <a:spcPct val="100000"/>
              </a:lnSpc>
              <a:spcBef>
                <a:spcPts val="0"/>
              </a:spcBef>
              <a:spcAft>
                <a:spcPts val="0"/>
              </a:spcAft>
              <a:buClr>
                <a:schemeClr val="dk1"/>
              </a:buClr>
              <a:buSzPts val="1400"/>
              <a:buFont typeface="Arial"/>
              <a:buChar char="●"/>
              <a:defRPr sz="1800">
                <a:solidFill>
                  <a:schemeClr val="dk1"/>
                </a:solidFill>
              </a:defRPr>
            </a:lvl7pPr>
            <a:lvl8pPr indent="-317500" lvl="7" marL="3657600" rtl="0" algn="ctr">
              <a:lnSpc>
                <a:spcPct val="100000"/>
              </a:lnSpc>
              <a:spcBef>
                <a:spcPts val="0"/>
              </a:spcBef>
              <a:spcAft>
                <a:spcPts val="0"/>
              </a:spcAft>
              <a:buClr>
                <a:schemeClr val="dk1"/>
              </a:buClr>
              <a:buSzPts val="1400"/>
              <a:buFont typeface="Arial"/>
              <a:buChar char="○"/>
              <a:defRPr sz="1800">
                <a:solidFill>
                  <a:schemeClr val="dk1"/>
                </a:solidFill>
              </a:defRPr>
            </a:lvl8pPr>
            <a:lvl9pPr indent="-317500" lvl="8" marL="4114800" rtl="0" algn="ctr">
              <a:lnSpc>
                <a:spcPct val="100000"/>
              </a:lnSpc>
              <a:spcBef>
                <a:spcPts val="0"/>
              </a:spcBef>
              <a:spcAft>
                <a:spcPts val="0"/>
              </a:spcAft>
              <a:buClr>
                <a:schemeClr val="dk1"/>
              </a:buClr>
              <a:buSzPts val="1400"/>
              <a:buFont typeface="Arial"/>
              <a:buChar char="■"/>
              <a:defRPr sz="1800">
                <a:solidFill>
                  <a:schemeClr val="dk1"/>
                </a:solidFill>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88" name="Shape 88"/>
        <p:cNvGrpSpPr/>
        <p:nvPr/>
      </p:nvGrpSpPr>
      <p:grpSpPr>
        <a:xfrm>
          <a:off x="0" y="0"/>
          <a:ext cx="0" cy="0"/>
          <a:chOff x="0" y="0"/>
          <a:chExt cx="0" cy="0"/>
        </a:xfrm>
      </p:grpSpPr>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BJECT" type="obj">
  <p:cSld name="OBJECT">
    <p:spTree>
      <p:nvGrpSpPr>
        <p:cNvPr id="89" name="Shape 89"/>
        <p:cNvGrpSpPr/>
        <p:nvPr/>
      </p:nvGrpSpPr>
      <p:grpSpPr>
        <a:xfrm>
          <a:off x="0" y="0"/>
          <a:ext cx="0" cy="0"/>
          <a:chOff x="0" y="0"/>
          <a:chExt cx="0" cy="0"/>
        </a:xfrm>
      </p:grpSpPr>
      <p:sp>
        <p:nvSpPr>
          <p:cNvPr id="90" name="Google Shape;90;p28"/>
          <p:cNvSpPr txBox="1"/>
          <p:nvPr>
            <p:ph type="title"/>
          </p:nvPr>
        </p:nvSpPr>
        <p:spPr>
          <a:xfrm>
            <a:off x="457200" y="69850"/>
            <a:ext cx="8229600" cy="1130400"/>
          </a:xfrm>
          <a:prstGeom prst="rect">
            <a:avLst/>
          </a:prstGeom>
          <a:noFill/>
          <a:ln>
            <a:noFill/>
          </a:ln>
        </p:spPr>
        <p:txBody>
          <a:bodyPr anchorCtr="0" anchor="ctr" bIns="91425" lIns="91425" spcFirstLastPara="1" rIns="91425" wrap="square" tIns="91425">
            <a:noAutofit/>
          </a:bodyPr>
          <a:lstStyle>
            <a:lvl1pPr lvl="0" marL="39687" rtl="0" algn="ctr">
              <a:spcBef>
                <a:spcPts val="0"/>
              </a:spcBef>
              <a:spcAft>
                <a:spcPts val="0"/>
              </a:spcAft>
              <a:buSzPts val="1400"/>
              <a:buNone/>
              <a:defRPr sz="4400">
                <a:solidFill>
                  <a:schemeClr val="dk1"/>
                </a:solidFill>
              </a:defRPr>
            </a:lvl1pPr>
            <a:lvl2pPr lvl="1" marL="39687" rtl="0" algn="ctr">
              <a:spcBef>
                <a:spcPts val="0"/>
              </a:spcBef>
              <a:spcAft>
                <a:spcPts val="0"/>
              </a:spcAft>
              <a:buSzPts val="1400"/>
              <a:buNone/>
              <a:defRPr sz="4400">
                <a:solidFill>
                  <a:schemeClr val="dk1"/>
                </a:solidFill>
              </a:defRPr>
            </a:lvl2pPr>
            <a:lvl3pPr lvl="2" marL="39687" rtl="0" algn="ctr">
              <a:spcBef>
                <a:spcPts val="0"/>
              </a:spcBef>
              <a:spcAft>
                <a:spcPts val="0"/>
              </a:spcAft>
              <a:buSzPts val="1400"/>
              <a:buNone/>
              <a:defRPr sz="4400">
                <a:solidFill>
                  <a:schemeClr val="dk1"/>
                </a:solidFill>
              </a:defRPr>
            </a:lvl3pPr>
            <a:lvl4pPr lvl="3" marL="39687" rtl="0" algn="ctr">
              <a:spcBef>
                <a:spcPts val="0"/>
              </a:spcBef>
              <a:spcAft>
                <a:spcPts val="0"/>
              </a:spcAft>
              <a:buSzPts val="1400"/>
              <a:buNone/>
              <a:defRPr sz="4400">
                <a:solidFill>
                  <a:schemeClr val="dk1"/>
                </a:solidFill>
              </a:defRPr>
            </a:lvl4pPr>
            <a:lvl5pPr lvl="4" marL="39687" rtl="0" algn="ctr">
              <a:spcBef>
                <a:spcPts val="0"/>
              </a:spcBef>
              <a:spcAft>
                <a:spcPts val="0"/>
              </a:spcAft>
              <a:buSzPts val="1400"/>
              <a:buNone/>
              <a:defRPr sz="4400">
                <a:solidFill>
                  <a:schemeClr val="dk1"/>
                </a:solidFill>
              </a:defRPr>
            </a:lvl5pPr>
            <a:lvl6pPr lvl="5" marL="496887" rtl="0" algn="ctr">
              <a:spcBef>
                <a:spcPts val="0"/>
              </a:spcBef>
              <a:spcAft>
                <a:spcPts val="0"/>
              </a:spcAft>
              <a:buSzPts val="1400"/>
              <a:buNone/>
              <a:defRPr sz="4400">
                <a:solidFill>
                  <a:schemeClr val="dk1"/>
                </a:solidFill>
              </a:defRPr>
            </a:lvl6pPr>
            <a:lvl7pPr lvl="6" marL="954087" rtl="0" algn="ctr">
              <a:spcBef>
                <a:spcPts val="0"/>
              </a:spcBef>
              <a:spcAft>
                <a:spcPts val="0"/>
              </a:spcAft>
              <a:buSzPts val="1400"/>
              <a:buNone/>
              <a:defRPr sz="4400">
                <a:solidFill>
                  <a:schemeClr val="dk1"/>
                </a:solidFill>
              </a:defRPr>
            </a:lvl7pPr>
            <a:lvl8pPr lvl="7" marL="1411287" rtl="0" algn="ctr">
              <a:spcBef>
                <a:spcPts val="0"/>
              </a:spcBef>
              <a:spcAft>
                <a:spcPts val="0"/>
              </a:spcAft>
              <a:buSzPts val="1400"/>
              <a:buNone/>
              <a:defRPr sz="4400">
                <a:solidFill>
                  <a:schemeClr val="dk1"/>
                </a:solidFill>
              </a:defRPr>
            </a:lvl8pPr>
            <a:lvl9pPr lvl="8" marL="1868487" rtl="0" algn="ctr">
              <a:spcBef>
                <a:spcPts val="0"/>
              </a:spcBef>
              <a:spcAft>
                <a:spcPts val="0"/>
              </a:spcAft>
              <a:buSzPts val="1400"/>
              <a:buNone/>
              <a:defRPr sz="4400">
                <a:solidFill>
                  <a:schemeClr val="dk1"/>
                </a:solidFill>
              </a:defRPr>
            </a:lvl9pPr>
          </a:lstStyle>
          <a:p/>
        </p:txBody>
      </p:sp>
      <p:sp>
        <p:nvSpPr>
          <p:cNvPr id="91" name="Google Shape;91;p28"/>
          <p:cNvSpPr txBox="1"/>
          <p:nvPr>
            <p:ph idx="1" type="body"/>
          </p:nvPr>
        </p:nvSpPr>
        <p:spPr>
          <a:xfrm>
            <a:off x="457200" y="1200150"/>
            <a:ext cx="8229600" cy="3943500"/>
          </a:xfrm>
          <a:prstGeom prst="rect">
            <a:avLst/>
          </a:prstGeom>
          <a:noFill/>
          <a:ln>
            <a:noFill/>
          </a:ln>
        </p:spPr>
        <p:txBody>
          <a:bodyPr anchorCtr="0" anchor="t" bIns="91425" lIns="91425" spcFirstLastPara="1" rIns="91425" wrap="square" tIns="91425">
            <a:noAutofit/>
          </a:bodyPr>
          <a:lstStyle>
            <a:lvl1pPr indent="-317500" lvl="0" marL="457200" rtl="0" algn="l">
              <a:spcBef>
                <a:spcPts val="800"/>
              </a:spcBef>
              <a:spcAft>
                <a:spcPts val="0"/>
              </a:spcAft>
              <a:buClr>
                <a:srgbClr val="000000"/>
              </a:buClr>
              <a:buSzPts val="1400"/>
              <a:buFont typeface="Arial"/>
              <a:buChar char="●"/>
              <a:defRPr sz="3200">
                <a:solidFill>
                  <a:schemeClr val="dk1"/>
                </a:solidFill>
              </a:defRPr>
            </a:lvl1pPr>
            <a:lvl2pPr indent="-317500" lvl="1" marL="914400" rtl="0" algn="l">
              <a:spcBef>
                <a:spcPts val="0"/>
              </a:spcBef>
              <a:spcAft>
                <a:spcPts val="0"/>
              </a:spcAft>
              <a:buClr>
                <a:srgbClr val="000000"/>
              </a:buClr>
              <a:buSzPts val="1400"/>
              <a:buFont typeface="Arial"/>
              <a:buChar char="●"/>
              <a:defRPr sz="2800">
                <a:solidFill>
                  <a:schemeClr val="dk1"/>
                </a:solidFill>
              </a:defRPr>
            </a:lvl2pPr>
            <a:lvl3pPr indent="-317500" lvl="2" marL="1371600" rtl="0" algn="l">
              <a:spcBef>
                <a:spcPts val="0"/>
              </a:spcBef>
              <a:spcAft>
                <a:spcPts val="0"/>
              </a:spcAft>
              <a:buClr>
                <a:srgbClr val="000000"/>
              </a:buClr>
              <a:buSzPts val="1400"/>
              <a:buFont typeface="Arial"/>
              <a:buChar char="●"/>
              <a:defRPr sz="2400">
                <a:solidFill>
                  <a:schemeClr val="dk1"/>
                </a:solidFill>
              </a:defRPr>
            </a:lvl3pPr>
            <a:lvl4pPr indent="-317500" lvl="3" marL="1828800" rtl="0" algn="l">
              <a:spcBef>
                <a:spcPts val="0"/>
              </a:spcBef>
              <a:spcAft>
                <a:spcPts val="0"/>
              </a:spcAft>
              <a:buClr>
                <a:srgbClr val="000000"/>
              </a:buClr>
              <a:buSzPts val="1400"/>
              <a:buFont typeface="Arial"/>
              <a:buChar char="●"/>
              <a:defRPr sz="2000">
                <a:solidFill>
                  <a:schemeClr val="dk1"/>
                </a:solidFill>
              </a:defRPr>
            </a:lvl4pPr>
            <a:lvl5pPr indent="-317500" lvl="4" marL="2286000" rtl="0" algn="l">
              <a:spcBef>
                <a:spcPts val="0"/>
              </a:spcBef>
              <a:spcAft>
                <a:spcPts val="0"/>
              </a:spcAft>
              <a:buClr>
                <a:srgbClr val="000000"/>
              </a:buClr>
              <a:buSzPts val="1400"/>
              <a:buFont typeface="Arial"/>
              <a:buChar char="●"/>
              <a:defRPr sz="2000">
                <a:solidFill>
                  <a:schemeClr val="dk1"/>
                </a:solidFill>
              </a:defRPr>
            </a:lvl5pPr>
            <a:lvl6pPr indent="-317500" lvl="5" marL="2743200" rtl="0" algn="l">
              <a:spcBef>
                <a:spcPts val="0"/>
              </a:spcBef>
              <a:spcAft>
                <a:spcPts val="0"/>
              </a:spcAft>
              <a:buClr>
                <a:srgbClr val="000000"/>
              </a:buClr>
              <a:buSzPts val="1400"/>
              <a:buFont typeface="Arial"/>
              <a:buChar char="●"/>
              <a:defRPr sz="2000">
                <a:solidFill>
                  <a:schemeClr val="dk1"/>
                </a:solidFill>
              </a:defRPr>
            </a:lvl6pPr>
            <a:lvl7pPr indent="-317500" lvl="6" marL="3200400" rtl="0" algn="l">
              <a:spcBef>
                <a:spcPts val="0"/>
              </a:spcBef>
              <a:spcAft>
                <a:spcPts val="0"/>
              </a:spcAft>
              <a:buClr>
                <a:srgbClr val="000000"/>
              </a:buClr>
              <a:buSzPts val="1400"/>
              <a:buFont typeface="Arial"/>
              <a:buChar char="●"/>
              <a:defRPr sz="2000">
                <a:solidFill>
                  <a:schemeClr val="dk1"/>
                </a:solidFill>
              </a:defRPr>
            </a:lvl7pPr>
            <a:lvl8pPr indent="-317500" lvl="7" marL="3657600" rtl="0" algn="l">
              <a:spcBef>
                <a:spcPts val="0"/>
              </a:spcBef>
              <a:spcAft>
                <a:spcPts val="0"/>
              </a:spcAft>
              <a:buClr>
                <a:srgbClr val="000000"/>
              </a:buClr>
              <a:buSzPts val="1400"/>
              <a:buFont typeface="Arial"/>
              <a:buChar char="●"/>
              <a:defRPr sz="2000">
                <a:solidFill>
                  <a:schemeClr val="dk1"/>
                </a:solidFill>
              </a:defRPr>
            </a:lvl8pPr>
            <a:lvl9pPr indent="-317500" lvl="8" marL="4114800" rtl="0" algn="l">
              <a:spcBef>
                <a:spcPts val="0"/>
              </a:spcBef>
              <a:spcAft>
                <a:spcPts val="0"/>
              </a:spcAft>
              <a:buClr>
                <a:srgbClr val="000000"/>
              </a:buClr>
              <a:buSzPts val="1400"/>
              <a:buFont typeface="Arial"/>
              <a:buChar char="●"/>
              <a:defRPr sz="2000">
                <a:solidFill>
                  <a:schemeClr val="dk1"/>
                </a:solidFill>
              </a:defRPr>
            </a:lvl9pPr>
          </a:lstStyle>
          <a:p/>
        </p:txBody>
      </p:sp>
      <p:sp>
        <p:nvSpPr>
          <p:cNvPr id="92" name="Google Shape;92;p28"/>
          <p:cNvSpPr txBox="1"/>
          <p:nvPr>
            <p:ph idx="12" type="sldNum"/>
          </p:nvPr>
        </p:nvSpPr>
        <p:spPr>
          <a:xfrm>
            <a:off x="7466013" y="4757737"/>
            <a:ext cx="306300" cy="2922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None/>
              <a:defRPr b="0" i="0" sz="1200" u="none" cap="none" strike="noStrike">
                <a:solidFill>
                  <a:srgbClr val="898989"/>
                </a:solidFill>
                <a:latin typeface="Arial"/>
                <a:ea typeface="Arial"/>
                <a:cs typeface="Arial"/>
                <a:sym typeface="Arial"/>
              </a:defRPr>
            </a:lvl1pPr>
            <a:lvl2pPr indent="0" lvl="1" marL="0" marR="0" rtl="0" algn="ctr">
              <a:lnSpc>
                <a:spcPct val="100000"/>
              </a:lnSpc>
              <a:spcBef>
                <a:spcPts val="0"/>
              </a:spcBef>
              <a:spcAft>
                <a:spcPts val="0"/>
              </a:spcAft>
              <a:buNone/>
              <a:defRPr b="0" i="0" sz="1200" u="none" cap="none" strike="noStrike">
                <a:solidFill>
                  <a:srgbClr val="898989"/>
                </a:solidFill>
                <a:latin typeface="Arial"/>
                <a:ea typeface="Arial"/>
                <a:cs typeface="Arial"/>
                <a:sym typeface="Arial"/>
              </a:defRPr>
            </a:lvl2pPr>
            <a:lvl3pPr indent="0" lvl="2" marL="0" marR="0" rtl="0" algn="ctr">
              <a:lnSpc>
                <a:spcPct val="100000"/>
              </a:lnSpc>
              <a:spcBef>
                <a:spcPts val="0"/>
              </a:spcBef>
              <a:spcAft>
                <a:spcPts val="0"/>
              </a:spcAft>
              <a:buNone/>
              <a:defRPr b="0" i="0" sz="1200" u="none" cap="none" strike="noStrike">
                <a:solidFill>
                  <a:srgbClr val="898989"/>
                </a:solidFill>
                <a:latin typeface="Arial"/>
                <a:ea typeface="Arial"/>
                <a:cs typeface="Arial"/>
                <a:sym typeface="Arial"/>
              </a:defRPr>
            </a:lvl3pPr>
            <a:lvl4pPr indent="0" lvl="3" marL="0" marR="0" rtl="0" algn="ctr">
              <a:lnSpc>
                <a:spcPct val="100000"/>
              </a:lnSpc>
              <a:spcBef>
                <a:spcPts val="0"/>
              </a:spcBef>
              <a:spcAft>
                <a:spcPts val="0"/>
              </a:spcAft>
              <a:buNone/>
              <a:defRPr b="0" i="0" sz="1200" u="none" cap="none" strike="noStrike">
                <a:solidFill>
                  <a:srgbClr val="898989"/>
                </a:solidFill>
                <a:latin typeface="Arial"/>
                <a:ea typeface="Arial"/>
                <a:cs typeface="Arial"/>
                <a:sym typeface="Arial"/>
              </a:defRPr>
            </a:lvl4pPr>
            <a:lvl5pPr indent="0" lvl="4" marL="0" marR="0" rtl="0" algn="ctr">
              <a:lnSpc>
                <a:spcPct val="100000"/>
              </a:lnSpc>
              <a:spcBef>
                <a:spcPts val="0"/>
              </a:spcBef>
              <a:spcAft>
                <a:spcPts val="0"/>
              </a:spcAft>
              <a:buNone/>
              <a:defRPr b="0" i="0" sz="1200" u="none" cap="none" strike="noStrike">
                <a:solidFill>
                  <a:srgbClr val="898989"/>
                </a:solidFill>
                <a:latin typeface="Arial"/>
                <a:ea typeface="Arial"/>
                <a:cs typeface="Arial"/>
                <a:sym typeface="Arial"/>
              </a:defRPr>
            </a:lvl5pPr>
            <a:lvl6pPr indent="0" lvl="5" marL="0" marR="0" rtl="0" algn="ctr">
              <a:lnSpc>
                <a:spcPct val="100000"/>
              </a:lnSpc>
              <a:spcBef>
                <a:spcPts val="0"/>
              </a:spcBef>
              <a:spcAft>
                <a:spcPts val="0"/>
              </a:spcAft>
              <a:buNone/>
              <a:defRPr b="0" i="0" sz="1200" u="none" cap="none" strike="noStrike">
                <a:solidFill>
                  <a:srgbClr val="898989"/>
                </a:solidFill>
                <a:latin typeface="Arial"/>
                <a:ea typeface="Arial"/>
                <a:cs typeface="Arial"/>
                <a:sym typeface="Arial"/>
              </a:defRPr>
            </a:lvl6pPr>
            <a:lvl7pPr indent="0" lvl="6" marL="0" marR="0" rtl="0" algn="ctr">
              <a:lnSpc>
                <a:spcPct val="100000"/>
              </a:lnSpc>
              <a:spcBef>
                <a:spcPts val="0"/>
              </a:spcBef>
              <a:spcAft>
                <a:spcPts val="0"/>
              </a:spcAft>
              <a:buNone/>
              <a:defRPr b="0" i="0" sz="1200" u="none" cap="none" strike="noStrike">
                <a:solidFill>
                  <a:srgbClr val="898989"/>
                </a:solidFill>
                <a:latin typeface="Arial"/>
                <a:ea typeface="Arial"/>
                <a:cs typeface="Arial"/>
                <a:sym typeface="Arial"/>
              </a:defRPr>
            </a:lvl7pPr>
            <a:lvl8pPr indent="0" lvl="7" marL="0" marR="0" rtl="0" algn="ctr">
              <a:lnSpc>
                <a:spcPct val="100000"/>
              </a:lnSpc>
              <a:spcBef>
                <a:spcPts val="0"/>
              </a:spcBef>
              <a:spcAft>
                <a:spcPts val="0"/>
              </a:spcAft>
              <a:buNone/>
              <a:defRPr b="0" i="0" sz="1200" u="none" cap="none" strike="noStrike">
                <a:solidFill>
                  <a:srgbClr val="898989"/>
                </a:solidFill>
                <a:latin typeface="Arial"/>
                <a:ea typeface="Arial"/>
                <a:cs typeface="Arial"/>
                <a:sym typeface="Arial"/>
              </a:defRPr>
            </a:lvl8pPr>
            <a:lvl9pPr indent="0" lvl="8" marL="0" marR="0" rtl="0" algn="ctr">
              <a:lnSpc>
                <a:spcPct val="100000"/>
              </a:lnSpc>
              <a:spcBef>
                <a:spcPts val="0"/>
              </a:spcBef>
              <a:spcAft>
                <a:spcPts val="0"/>
              </a:spcAft>
              <a:buNone/>
              <a:defRPr b="0" i="0" sz="1200" u="none" cap="none" strike="noStrike">
                <a:solidFill>
                  <a:srgbClr val="898989"/>
                </a:solidFill>
                <a:latin typeface="Arial"/>
                <a:ea typeface="Arial"/>
                <a:cs typeface="Arial"/>
                <a:sym typeface="Arial"/>
              </a:defRPr>
            </a:lvl9pPr>
          </a:lstStyle>
          <a:p>
            <a:pPr indent="0" lvl="0" marL="0" rtl="0" algn="ctr">
              <a:spcBef>
                <a:spcPts val="0"/>
              </a:spcBef>
              <a:spcAft>
                <a:spcPts val="0"/>
              </a:spcAft>
              <a:buClr>
                <a:srgbClr val="898989"/>
              </a:buClr>
              <a:buSzPts val="1400"/>
              <a:buFont typeface="Arial"/>
              <a:buNone/>
            </a:pPr>
            <a:r>
              <a:t/>
            </a:r>
            <a:endParaRPr/>
          </a:p>
          <a:p>
            <a:pPr indent="0" lvl="1" marL="457200" rtl="0" algn="l">
              <a:spcBef>
                <a:spcPts val="0"/>
              </a:spcBef>
              <a:spcAft>
                <a:spcPts val="0"/>
              </a:spcAft>
              <a:buClr>
                <a:schemeClr val="dk1"/>
              </a:buClr>
              <a:buSzPts val="1400"/>
              <a:buFont typeface="Arial"/>
              <a:buNone/>
            </a:pPr>
            <a:r>
              <a:t/>
            </a:r>
            <a:endParaRPr sz="1800">
              <a:solidFill>
                <a:schemeClr val="dk1"/>
              </a:solidFill>
            </a:endParaRPr>
          </a:p>
          <a:p>
            <a:pPr indent="0" lvl="2" marL="914400" rtl="0" algn="l">
              <a:spcBef>
                <a:spcPts val="0"/>
              </a:spcBef>
              <a:spcAft>
                <a:spcPts val="0"/>
              </a:spcAft>
              <a:buClr>
                <a:schemeClr val="dk1"/>
              </a:buClr>
              <a:buSzPts val="1400"/>
              <a:buFont typeface="Arial"/>
              <a:buNone/>
            </a:pPr>
            <a:r>
              <a:t/>
            </a:r>
            <a:endParaRPr sz="1800">
              <a:solidFill>
                <a:schemeClr val="dk1"/>
              </a:solidFill>
            </a:endParaRPr>
          </a:p>
          <a:p>
            <a:pPr indent="0" lvl="3" marL="1371600" rtl="0" algn="l">
              <a:spcBef>
                <a:spcPts val="0"/>
              </a:spcBef>
              <a:spcAft>
                <a:spcPts val="0"/>
              </a:spcAft>
              <a:buClr>
                <a:schemeClr val="dk1"/>
              </a:buClr>
              <a:buSzPts val="1400"/>
              <a:buFont typeface="Arial"/>
              <a:buNone/>
            </a:pPr>
            <a:r>
              <a:t/>
            </a:r>
            <a:endParaRPr sz="1800">
              <a:solidFill>
                <a:schemeClr val="dk1"/>
              </a:solidFill>
            </a:endParaRPr>
          </a:p>
          <a:p>
            <a:pPr indent="0" lvl="4" marL="1828800" rtl="0" algn="l">
              <a:spcBef>
                <a:spcPts val="0"/>
              </a:spcBef>
              <a:spcAft>
                <a:spcPts val="0"/>
              </a:spcAft>
              <a:buClr>
                <a:schemeClr val="dk1"/>
              </a:buClr>
              <a:buSzPts val="1400"/>
              <a:buFont typeface="Arial"/>
              <a:buNone/>
            </a:pPr>
            <a:r>
              <a:t/>
            </a:r>
            <a:endParaRPr sz="1800">
              <a:solidFill>
                <a:schemeClr val="dk1"/>
              </a:solidFill>
            </a:endParaRPr>
          </a:p>
          <a:p>
            <a:pPr indent="0" lvl="5" marL="2286000" rtl="0" algn="l">
              <a:spcBef>
                <a:spcPts val="0"/>
              </a:spcBef>
              <a:spcAft>
                <a:spcPts val="0"/>
              </a:spcAft>
              <a:buClr>
                <a:schemeClr val="dk1"/>
              </a:buClr>
              <a:buSzPts val="1400"/>
              <a:buFont typeface="Arial"/>
              <a:buNone/>
            </a:pPr>
            <a:r>
              <a:t/>
            </a:r>
            <a:endParaRPr sz="1800">
              <a:solidFill>
                <a:schemeClr val="dk1"/>
              </a:solidFill>
            </a:endParaRPr>
          </a:p>
          <a:p>
            <a:pPr indent="0" lvl="6" marL="2743200" rtl="0" algn="l">
              <a:spcBef>
                <a:spcPts val="0"/>
              </a:spcBef>
              <a:spcAft>
                <a:spcPts val="0"/>
              </a:spcAft>
              <a:buClr>
                <a:schemeClr val="dk1"/>
              </a:buClr>
              <a:buSzPts val="1400"/>
              <a:buFont typeface="Arial"/>
              <a:buNone/>
            </a:pPr>
            <a:r>
              <a:t/>
            </a:r>
            <a:endParaRPr sz="1800">
              <a:solidFill>
                <a:schemeClr val="dk1"/>
              </a:solidFill>
            </a:endParaRPr>
          </a:p>
          <a:p>
            <a:pPr indent="0" lvl="7" marL="3200400" rtl="0" algn="l">
              <a:spcBef>
                <a:spcPts val="0"/>
              </a:spcBef>
              <a:spcAft>
                <a:spcPts val="0"/>
              </a:spcAft>
              <a:buClr>
                <a:schemeClr val="dk1"/>
              </a:buClr>
              <a:buSzPts val="1400"/>
              <a:buFont typeface="Arial"/>
              <a:buNone/>
            </a:pPr>
            <a:r>
              <a:t/>
            </a:r>
            <a:endParaRPr sz="1800">
              <a:solidFill>
                <a:schemeClr val="dk1"/>
              </a:solidFill>
            </a:endParaRPr>
          </a:p>
          <a:p>
            <a:pPr indent="0" lvl="8" marL="3657600" rtl="0" algn="l">
              <a:spcBef>
                <a:spcPts val="0"/>
              </a:spcBef>
              <a:spcAft>
                <a:spcPts val="0"/>
              </a:spcAft>
              <a:buClr>
                <a:schemeClr val="dk1"/>
              </a:buClr>
              <a:buSzPts val="1400"/>
              <a:buFont typeface="Arial"/>
              <a:buNone/>
            </a:pPr>
            <a:r>
              <a:t/>
            </a:r>
            <a:endParaRPr sz="1800">
              <a:solidFill>
                <a:schemeClr val="dk1"/>
              </a:solidFill>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_Title and Content">
  <p:cSld name="3_Title and Content">
    <p:spTree>
      <p:nvGrpSpPr>
        <p:cNvPr id="93" name="Shape 93"/>
        <p:cNvGrpSpPr/>
        <p:nvPr/>
      </p:nvGrpSpPr>
      <p:grpSpPr>
        <a:xfrm>
          <a:off x="0" y="0"/>
          <a:ext cx="0" cy="0"/>
          <a:chOff x="0" y="0"/>
          <a:chExt cx="0" cy="0"/>
        </a:xfrm>
      </p:grpSpPr>
      <p:sp>
        <p:nvSpPr>
          <p:cNvPr id="94" name="Google Shape;94;p29"/>
          <p:cNvSpPr/>
          <p:nvPr/>
        </p:nvSpPr>
        <p:spPr>
          <a:xfrm>
            <a:off x="251521" y="123479"/>
            <a:ext cx="8658900" cy="4680600"/>
          </a:xfrm>
          <a:prstGeom prst="roundRect">
            <a:avLst>
              <a:gd fmla="val 2078" name="adj"/>
            </a:avLst>
          </a:prstGeom>
          <a:solidFill>
            <a:schemeClr val="lt1">
              <a:alpha val="7569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95" name="Google Shape;95;p29"/>
          <p:cNvSpPr txBox="1"/>
          <p:nvPr>
            <p:ph type="title"/>
          </p:nvPr>
        </p:nvSpPr>
        <p:spPr>
          <a:xfrm>
            <a:off x="395538" y="150782"/>
            <a:ext cx="6919800" cy="530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96" name="Google Shape;96;p29"/>
          <p:cNvSpPr txBox="1"/>
          <p:nvPr>
            <p:ph idx="1" type="body"/>
          </p:nvPr>
        </p:nvSpPr>
        <p:spPr>
          <a:xfrm>
            <a:off x="405258" y="987574"/>
            <a:ext cx="8343300" cy="3672300"/>
          </a:xfrm>
          <a:prstGeom prst="rect">
            <a:avLst/>
          </a:prstGeom>
          <a:noFill/>
          <a:ln>
            <a:noFill/>
          </a:ln>
        </p:spPr>
        <p:txBody>
          <a:bodyPr anchorCtr="0" anchor="t" bIns="91425" lIns="91425" spcFirstLastPara="1" rIns="91425" wrap="square" tIns="91425">
            <a:noAutofit/>
          </a:bodyPr>
          <a:lstStyle>
            <a:lvl1pPr indent="-317500" lvl="0" marL="457200" rtl="0">
              <a:spcBef>
                <a:spcPts val="600"/>
              </a:spcBef>
              <a:spcAft>
                <a:spcPts val="0"/>
              </a:spcAft>
              <a:buSzPts val="1400"/>
              <a:buChar char="●"/>
              <a:defRPr/>
            </a:lvl1pPr>
            <a:lvl2pPr indent="-317500" lvl="1" marL="914400" rtl="0">
              <a:spcBef>
                <a:spcPts val="480"/>
              </a:spcBef>
              <a:spcAft>
                <a:spcPts val="0"/>
              </a:spcAft>
              <a:buSzPts val="1400"/>
              <a:buChar char="○"/>
              <a:defRPr/>
            </a:lvl2pPr>
            <a:lvl3pPr indent="-317500" lvl="2" marL="1371600" rtl="0">
              <a:spcBef>
                <a:spcPts val="480"/>
              </a:spcBef>
              <a:spcAft>
                <a:spcPts val="0"/>
              </a:spcAft>
              <a:buSzPts val="1400"/>
              <a:buChar char="■"/>
              <a:defRPr/>
            </a:lvl3pPr>
            <a:lvl4pPr indent="-317500" lvl="3" marL="1828800" rtl="0">
              <a:spcBef>
                <a:spcPts val="360"/>
              </a:spcBef>
              <a:spcAft>
                <a:spcPts val="0"/>
              </a:spcAft>
              <a:buSzPts val="1400"/>
              <a:buChar char="●"/>
              <a:defRPr/>
            </a:lvl4pPr>
            <a:lvl5pPr indent="-317500" lvl="4" marL="2286000" rtl="0">
              <a:spcBef>
                <a:spcPts val="360"/>
              </a:spcBef>
              <a:spcAft>
                <a:spcPts val="0"/>
              </a:spcAft>
              <a:buSzPts val="1400"/>
              <a:buChar char="○"/>
              <a:defRPr/>
            </a:lvl5pPr>
            <a:lvl6pPr indent="-317500" lvl="5" marL="2743200" rtl="0">
              <a:spcBef>
                <a:spcPts val="360"/>
              </a:spcBef>
              <a:spcAft>
                <a:spcPts val="0"/>
              </a:spcAft>
              <a:buSzPts val="1400"/>
              <a:buChar char="■"/>
              <a:defRPr/>
            </a:lvl6pPr>
            <a:lvl7pPr indent="-317500" lvl="6" marL="3200400" rtl="0">
              <a:spcBef>
                <a:spcPts val="360"/>
              </a:spcBef>
              <a:spcAft>
                <a:spcPts val="0"/>
              </a:spcAft>
              <a:buSzPts val="1400"/>
              <a:buChar char="●"/>
              <a:defRPr/>
            </a:lvl7pPr>
            <a:lvl8pPr indent="-317500" lvl="7" marL="3657600" rtl="0">
              <a:spcBef>
                <a:spcPts val="360"/>
              </a:spcBef>
              <a:spcAft>
                <a:spcPts val="0"/>
              </a:spcAft>
              <a:buSzPts val="1400"/>
              <a:buChar char="○"/>
              <a:defRPr/>
            </a:lvl8pPr>
            <a:lvl9pPr indent="-317500" lvl="8" marL="4114800" rtl="0">
              <a:spcBef>
                <a:spcPts val="360"/>
              </a:spcBef>
              <a:spcAft>
                <a:spcPts val="0"/>
              </a:spcAft>
              <a:buSzPts val="1400"/>
              <a:buChar char="■"/>
              <a:defRPr/>
            </a:lvl9pPr>
          </a:lstStyle>
          <a:p/>
        </p:txBody>
      </p:sp>
      <p:sp>
        <p:nvSpPr>
          <p:cNvPr id="97" name="Google Shape;97;p29"/>
          <p:cNvSpPr txBox="1"/>
          <p:nvPr>
            <p:ph idx="11" type="ftr"/>
          </p:nvPr>
        </p:nvSpPr>
        <p:spPr>
          <a:xfrm>
            <a:off x="3131840" y="4789886"/>
            <a:ext cx="2897100" cy="353700"/>
          </a:xfrm>
          <a:prstGeom prst="rect">
            <a:avLst/>
          </a:prstGeom>
          <a:noFill/>
          <a:ln>
            <a:noFill/>
          </a:ln>
        </p:spPr>
        <p:txBody>
          <a:bodyPr anchorCtr="0" anchor="t" bIns="91425" lIns="91425" spcFirstLastPara="1" rIns="91425" wrap="square" tIns="91425">
            <a:noAutofit/>
          </a:bodyPr>
          <a:lstStyle>
            <a:lvl1pPr indent="-88900" lvl="0" marL="0" marR="0" rtl="0" algn="l">
              <a:spcBef>
                <a:spcPts val="0"/>
              </a:spcBef>
              <a:spcAft>
                <a:spcPts val="0"/>
              </a:spcAft>
              <a:buSzPts val="1400"/>
              <a:buChar char="●"/>
              <a:defRPr/>
            </a:lvl1pPr>
            <a:lvl2pPr indent="-100750" lvl="1" marL="456350" marR="0" rtl="0" algn="l">
              <a:spcBef>
                <a:spcPts val="0"/>
              </a:spcBef>
              <a:spcAft>
                <a:spcPts val="0"/>
              </a:spcAft>
              <a:buSzPts val="1400"/>
              <a:buChar char="○"/>
              <a:defRPr/>
            </a:lvl2pPr>
            <a:lvl3pPr indent="-99900" lvl="2" marL="912700" marR="0" rtl="0" algn="l">
              <a:spcBef>
                <a:spcPts val="0"/>
              </a:spcBef>
              <a:spcAft>
                <a:spcPts val="0"/>
              </a:spcAft>
              <a:buSzPts val="1400"/>
              <a:buChar char="■"/>
              <a:defRPr/>
            </a:lvl3pPr>
            <a:lvl4pPr indent="-99053" lvl="3" marL="1369053" marR="0" rtl="0" algn="l">
              <a:spcBef>
                <a:spcPts val="0"/>
              </a:spcBef>
              <a:spcAft>
                <a:spcPts val="0"/>
              </a:spcAft>
              <a:buSzPts val="1400"/>
              <a:buChar char="●"/>
              <a:defRPr/>
            </a:lvl4pPr>
            <a:lvl5pPr indent="-98206" lvl="4" marL="1825406" marR="0" rtl="0" algn="l">
              <a:spcBef>
                <a:spcPts val="0"/>
              </a:spcBef>
              <a:spcAft>
                <a:spcPts val="0"/>
              </a:spcAft>
              <a:buSzPts val="1400"/>
              <a:buChar char="○"/>
              <a:defRPr/>
            </a:lvl5pPr>
            <a:lvl6pPr indent="-97356" lvl="5" marL="2281756" marR="0" rtl="0" algn="l">
              <a:spcBef>
                <a:spcPts val="0"/>
              </a:spcBef>
              <a:spcAft>
                <a:spcPts val="0"/>
              </a:spcAft>
              <a:buSzPts val="1400"/>
              <a:buChar char="■"/>
              <a:defRPr/>
            </a:lvl6pPr>
            <a:lvl7pPr indent="-96508" lvl="6" marL="2738108" marR="0" rtl="0" algn="l">
              <a:spcBef>
                <a:spcPts val="0"/>
              </a:spcBef>
              <a:spcAft>
                <a:spcPts val="0"/>
              </a:spcAft>
              <a:buSzPts val="1400"/>
              <a:buChar char="●"/>
              <a:defRPr/>
            </a:lvl7pPr>
            <a:lvl8pPr indent="-95660" lvl="7" marL="3194460" marR="0" rtl="0" algn="l">
              <a:spcBef>
                <a:spcPts val="0"/>
              </a:spcBef>
              <a:spcAft>
                <a:spcPts val="0"/>
              </a:spcAft>
              <a:buSzPts val="1400"/>
              <a:buChar char="○"/>
              <a:defRPr/>
            </a:lvl8pPr>
            <a:lvl9pPr indent="-94809" lvl="8" marL="3650809" marR="0" rtl="0" algn="l">
              <a:spcBef>
                <a:spcPts val="0"/>
              </a:spcBef>
              <a:spcAft>
                <a:spcPts val="0"/>
              </a:spcAft>
              <a:buSzPts val="1400"/>
              <a:buChar char="■"/>
              <a:defRPr/>
            </a:lvl9pPr>
          </a:lstStyle>
          <a:p/>
        </p:txBody>
      </p:sp>
      <p:sp>
        <p:nvSpPr>
          <p:cNvPr id="98" name="Google Shape;98;p29"/>
          <p:cNvSpPr/>
          <p:nvPr/>
        </p:nvSpPr>
        <p:spPr>
          <a:xfrm>
            <a:off x="0" y="4840003"/>
            <a:ext cx="9144000" cy="323700"/>
          </a:xfrm>
          <a:prstGeom prst="rect">
            <a:avLst/>
          </a:prstGeom>
          <a:solidFill>
            <a:srgbClr val="000000">
              <a:alpha val="30590"/>
            </a:srgbClr>
          </a:solidFill>
          <a:ln>
            <a:noFill/>
          </a:ln>
        </p:spPr>
        <p:txBody>
          <a:bodyPr anchorCtr="0" anchor="ctr" bIns="45700" lIns="91400" spcFirstLastPara="1" rIns="91400" wrap="square" tIns="45700">
            <a:noAutofit/>
          </a:bodyPr>
          <a:lstStyle/>
          <a:p>
            <a:pPr indent="0" lvl="0" marL="0" marR="0" rtl="0" algn="l">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pic>
        <p:nvPicPr>
          <p:cNvPr id="99" name="Google Shape;99;p29"/>
          <p:cNvPicPr preferRelativeResize="0"/>
          <p:nvPr/>
        </p:nvPicPr>
        <p:blipFill>
          <a:blip r:embed="rId2">
            <a:alphaModFix/>
          </a:blip>
          <a:stretch>
            <a:fillRect/>
          </a:stretch>
        </p:blipFill>
        <p:spPr>
          <a:xfrm>
            <a:off x="7884368" y="4891587"/>
            <a:ext cx="933224" cy="206197"/>
          </a:xfrm>
          <a:prstGeom prst="rect">
            <a:avLst/>
          </a:prstGeom>
          <a:noFill/>
          <a:ln>
            <a:noFill/>
          </a:ln>
        </p:spPr>
      </p:pic>
      <p:grpSp>
        <p:nvGrpSpPr>
          <p:cNvPr id="100" name="Google Shape;100;p29"/>
          <p:cNvGrpSpPr/>
          <p:nvPr/>
        </p:nvGrpSpPr>
        <p:grpSpPr>
          <a:xfrm>
            <a:off x="7541996" y="267495"/>
            <a:ext cx="1512300" cy="801775"/>
            <a:chOff x="7541996" y="267494"/>
            <a:chExt cx="1512300" cy="801775"/>
          </a:xfrm>
        </p:grpSpPr>
        <p:grpSp>
          <p:nvGrpSpPr>
            <p:cNvPr id="101" name="Google Shape;101;p29"/>
            <p:cNvGrpSpPr/>
            <p:nvPr/>
          </p:nvGrpSpPr>
          <p:grpSpPr>
            <a:xfrm>
              <a:off x="7541996" y="277181"/>
              <a:ext cx="1512300" cy="792088"/>
              <a:chOff x="7596202" y="267494"/>
              <a:chExt cx="1512300" cy="792088"/>
            </a:xfrm>
          </p:grpSpPr>
          <p:sp>
            <p:nvSpPr>
              <p:cNvPr id="102" name="Google Shape;102;p29"/>
              <p:cNvSpPr/>
              <p:nvPr/>
            </p:nvSpPr>
            <p:spPr>
              <a:xfrm flipH="1" rot="10800000">
                <a:off x="8964737" y="703482"/>
                <a:ext cx="143700" cy="356100"/>
              </a:xfrm>
              <a:prstGeom prst="rtTriangle">
                <a:avLst/>
              </a:prstGeom>
              <a:solidFill>
                <a:srgbClr val="93B3D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8CB3E3"/>
                  </a:solidFill>
                  <a:latin typeface="Arial"/>
                  <a:ea typeface="Arial"/>
                  <a:cs typeface="Arial"/>
                  <a:sym typeface="Arial"/>
                </a:endParaRPr>
              </a:p>
            </p:txBody>
          </p:sp>
          <p:sp>
            <p:nvSpPr>
              <p:cNvPr id="103" name="Google Shape;103;p29"/>
              <p:cNvSpPr/>
              <p:nvPr/>
            </p:nvSpPr>
            <p:spPr>
              <a:xfrm flipH="1">
                <a:off x="7596202" y="267494"/>
                <a:ext cx="1512300" cy="436200"/>
              </a:xfrm>
              <a:prstGeom prst="snip1Rect">
                <a:avLst>
                  <a:gd fmla="val 16667" name="adj"/>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8CB3E3"/>
                  </a:solidFill>
                  <a:latin typeface="Arial"/>
                  <a:ea typeface="Arial"/>
                  <a:cs typeface="Arial"/>
                  <a:sym typeface="Arial"/>
                </a:endParaRPr>
              </a:p>
            </p:txBody>
          </p:sp>
        </p:grpSp>
        <p:pic>
          <p:nvPicPr>
            <p:cNvPr id="104" name="Google Shape;104;p29"/>
            <p:cNvPicPr preferRelativeResize="0"/>
            <p:nvPr/>
          </p:nvPicPr>
          <p:blipFill>
            <a:blip r:embed="rId3">
              <a:alphaModFix/>
            </a:blip>
            <a:stretch>
              <a:fillRect/>
            </a:stretch>
          </p:blipFill>
          <p:spPr>
            <a:xfrm>
              <a:off x="7616407" y="267494"/>
              <a:ext cx="1172481" cy="402340"/>
            </a:xfrm>
            <a:prstGeom prst="rect">
              <a:avLst/>
            </a:prstGeom>
            <a:noFill/>
            <a:ln>
              <a:noFill/>
            </a:ln>
          </p:spPr>
        </p:pic>
      </p:gr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p:cSld name="Custom Layout">
    <p:spTree>
      <p:nvGrpSpPr>
        <p:cNvPr id="105" name="Shape 105"/>
        <p:cNvGrpSpPr/>
        <p:nvPr/>
      </p:nvGrpSpPr>
      <p:grpSpPr>
        <a:xfrm>
          <a:off x="0" y="0"/>
          <a:ext cx="0" cy="0"/>
          <a:chOff x="0" y="0"/>
          <a:chExt cx="0" cy="0"/>
        </a:xfrm>
      </p:grpSpPr>
      <p:pic>
        <p:nvPicPr>
          <p:cNvPr id="106" name="Google Shape;106;p30"/>
          <p:cNvPicPr preferRelativeResize="0"/>
          <p:nvPr/>
        </p:nvPicPr>
        <p:blipFill>
          <a:blip r:embed="rId2">
            <a:alphaModFix/>
          </a:blip>
          <a:stretch>
            <a:fillRect/>
          </a:stretch>
        </p:blipFill>
        <p:spPr>
          <a:xfrm>
            <a:off x="7722875" y="0"/>
            <a:ext cx="916198" cy="581595"/>
          </a:xfrm>
          <a:prstGeom prst="rect">
            <a:avLst/>
          </a:prstGeom>
          <a:noFill/>
          <a:ln>
            <a:noFill/>
          </a:ln>
        </p:spPr>
      </p:pic>
      <p:sp>
        <p:nvSpPr>
          <p:cNvPr id="107" name="Google Shape;107;p30"/>
          <p:cNvSpPr txBox="1"/>
          <p:nvPr>
            <p:ph type="title"/>
          </p:nvPr>
        </p:nvSpPr>
        <p:spPr>
          <a:xfrm>
            <a:off x="456689" y="205970"/>
            <a:ext cx="8230500" cy="857100"/>
          </a:xfrm>
          <a:prstGeom prst="rect">
            <a:avLst/>
          </a:prstGeom>
          <a:noFill/>
          <a:ln>
            <a:noFill/>
          </a:ln>
        </p:spPr>
        <p:txBody>
          <a:bodyPr anchorCtr="0" anchor="ctr" bIns="78100" lIns="78100" spcFirstLastPara="1" rIns="78100" wrap="square" tIns="78100">
            <a:noAutofit/>
          </a:bodyPr>
          <a:lstStyle>
            <a:lvl1pPr lvl="0" rtl="0" algn="ctr">
              <a:spcBef>
                <a:spcPts val="0"/>
              </a:spcBef>
              <a:spcAft>
                <a:spcPts val="0"/>
              </a:spcAft>
              <a:buSzPts val="1200"/>
              <a:buNone/>
              <a:defRPr sz="4000">
                <a:solidFill>
                  <a:schemeClr val="dk1"/>
                </a:solidFill>
                <a:latin typeface="Calibri"/>
                <a:ea typeface="Calibri"/>
                <a:cs typeface="Calibri"/>
                <a:sym typeface="Calibri"/>
              </a:defRPr>
            </a:lvl1pPr>
            <a:lvl2pPr lvl="1" rtl="0" algn="ctr">
              <a:spcBef>
                <a:spcPts val="0"/>
              </a:spcBef>
              <a:spcAft>
                <a:spcPts val="0"/>
              </a:spcAft>
              <a:buSzPts val="1200"/>
              <a:buNone/>
              <a:defRPr sz="4000">
                <a:solidFill>
                  <a:schemeClr val="dk1"/>
                </a:solidFill>
                <a:latin typeface="Calibri"/>
                <a:ea typeface="Calibri"/>
                <a:cs typeface="Calibri"/>
                <a:sym typeface="Calibri"/>
              </a:defRPr>
            </a:lvl2pPr>
            <a:lvl3pPr lvl="2" rtl="0" algn="ctr">
              <a:spcBef>
                <a:spcPts val="0"/>
              </a:spcBef>
              <a:spcAft>
                <a:spcPts val="0"/>
              </a:spcAft>
              <a:buSzPts val="1200"/>
              <a:buNone/>
              <a:defRPr sz="4000">
                <a:solidFill>
                  <a:schemeClr val="dk1"/>
                </a:solidFill>
                <a:latin typeface="Calibri"/>
                <a:ea typeface="Calibri"/>
                <a:cs typeface="Calibri"/>
                <a:sym typeface="Calibri"/>
              </a:defRPr>
            </a:lvl3pPr>
            <a:lvl4pPr lvl="3" rtl="0" algn="ctr">
              <a:spcBef>
                <a:spcPts val="0"/>
              </a:spcBef>
              <a:spcAft>
                <a:spcPts val="0"/>
              </a:spcAft>
              <a:buSzPts val="1200"/>
              <a:buNone/>
              <a:defRPr sz="4000">
                <a:solidFill>
                  <a:schemeClr val="dk1"/>
                </a:solidFill>
                <a:latin typeface="Calibri"/>
                <a:ea typeface="Calibri"/>
                <a:cs typeface="Calibri"/>
                <a:sym typeface="Calibri"/>
              </a:defRPr>
            </a:lvl4pPr>
            <a:lvl5pPr lvl="4" rtl="0" algn="ctr">
              <a:spcBef>
                <a:spcPts val="0"/>
              </a:spcBef>
              <a:spcAft>
                <a:spcPts val="0"/>
              </a:spcAft>
              <a:buSzPts val="1200"/>
              <a:buNone/>
              <a:defRPr sz="4000">
                <a:solidFill>
                  <a:schemeClr val="dk1"/>
                </a:solidFill>
                <a:latin typeface="Calibri"/>
                <a:ea typeface="Calibri"/>
                <a:cs typeface="Calibri"/>
                <a:sym typeface="Calibri"/>
              </a:defRPr>
            </a:lvl5pPr>
            <a:lvl6pPr lvl="5" marL="393700" rtl="0" algn="ctr">
              <a:spcBef>
                <a:spcPts val="0"/>
              </a:spcBef>
              <a:spcAft>
                <a:spcPts val="0"/>
              </a:spcAft>
              <a:buSzPts val="1200"/>
              <a:buNone/>
              <a:defRPr sz="4000">
                <a:solidFill>
                  <a:schemeClr val="dk1"/>
                </a:solidFill>
                <a:latin typeface="Calibri"/>
                <a:ea typeface="Calibri"/>
                <a:cs typeface="Calibri"/>
                <a:sym typeface="Calibri"/>
              </a:defRPr>
            </a:lvl6pPr>
            <a:lvl7pPr lvl="6" marL="787400" rtl="0" algn="ctr">
              <a:spcBef>
                <a:spcPts val="0"/>
              </a:spcBef>
              <a:spcAft>
                <a:spcPts val="0"/>
              </a:spcAft>
              <a:buSzPts val="1200"/>
              <a:buNone/>
              <a:defRPr sz="4000">
                <a:solidFill>
                  <a:schemeClr val="dk1"/>
                </a:solidFill>
                <a:latin typeface="Calibri"/>
                <a:ea typeface="Calibri"/>
                <a:cs typeface="Calibri"/>
                <a:sym typeface="Calibri"/>
              </a:defRPr>
            </a:lvl7pPr>
            <a:lvl8pPr lvl="7" marL="1168400" rtl="0" algn="ctr">
              <a:spcBef>
                <a:spcPts val="0"/>
              </a:spcBef>
              <a:spcAft>
                <a:spcPts val="0"/>
              </a:spcAft>
              <a:buSzPts val="1200"/>
              <a:buNone/>
              <a:defRPr sz="4000">
                <a:solidFill>
                  <a:schemeClr val="dk1"/>
                </a:solidFill>
                <a:latin typeface="Calibri"/>
                <a:ea typeface="Calibri"/>
                <a:cs typeface="Calibri"/>
                <a:sym typeface="Calibri"/>
              </a:defRPr>
            </a:lvl8pPr>
            <a:lvl9pPr lvl="8" marL="1562100" rtl="0" algn="ctr">
              <a:spcBef>
                <a:spcPts val="0"/>
              </a:spcBef>
              <a:spcAft>
                <a:spcPts val="0"/>
              </a:spcAft>
              <a:buSzPts val="1200"/>
              <a:buNone/>
              <a:defRPr sz="4000">
                <a:solidFill>
                  <a:schemeClr val="dk1"/>
                </a:solidFill>
                <a:latin typeface="Calibri"/>
                <a:ea typeface="Calibri"/>
                <a:cs typeface="Calibri"/>
                <a:sym typeface="Calibri"/>
              </a:defRPr>
            </a:lvl9pPr>
          </a:lstStyle>
          <a:p/>
        </p:txBody>
      </p:sp>
      <p:sp>
        <p:nvSpPr>
          <p:cNvPr id="108" name="Google Shape;108;p30"/>
          <p:cNvSpPr txBox="1"/>
          <p:nvPr>
            <p:ph idx="10" type="dt"/>
          </p:nvPr>
        </p:nvSpPr>
        <p:spPr>
          <a:xfrm>
            <a:off x="456689" y="4767231"/>
            <a:ext cx="2134500" cy="273900"/>
          </a:xfrm>
          <a:prstGeom prst="rect">
            <a:avLst/>
          </a:prstGeom>
          <a:noFill/>
          <a:ln>
            <a:noFill/>
          </a:ln>
        </p:spPr>
        <p:txBody>
          <a:bodyPr anchorCtr="0" anchor="ctr" bIns="78100" lIns="78100" spcFirstLastPara="1" rIns="78100" wrap="square" tIns="78100">
            <a:noAutofit/>
          </a:bodyPr>
          <a:lstStyle>
            <a:lvl1pPr indent="0" lvl="0" marL="0" marR="0" rtl="0" algn="l">
              <a:lnSpc>
                <a:spcPct val="100000"/>
              </a:lnSpc>
              <a:spcBef>
                <a:spcPts val="0"/>
              </a:spcBef>
              <a:spcAft>
                <a:spcPts val="0"/>
              </a:spcAft>
              <a:buClr>
                <a:srgbClr val="888888"/>
              </a:buClr>
              <a:buSzPts val="1200"/>
              <a:buFont typeface="Calibri"/>
              <a:buNone/>
              <a:defRPr b="0" i="0" sz="1100" u="none" cap="none" strike="noStrike">
                <a:solidFill>
                  <a:srgbClr val="888888"/>
                </a:solidFill>
                <a:latin typeface="Calibri"/>
                <a:ea typeface="Calibri"/>
                <a:cs typeface="Calibri"/>
                <a:sym typeface="Calibri"/>
              </a:defRPr>
            </a:lvl1pPr>
            <a:lvl2pPr indent="-12700" lvl="1" marL="419100" marR="0" rtl="0" algn="l">
              <a:lnSpc>
                <a:spcPct val="100000"/>
              </a:lnSpc>
              <a:spcBef>
                <a:spcPts val="0"/>
              </a:spcBef>
              <a:spcAft>
                <a:spcPts val="0"/>
              </a:spcAft>
              <a:buClr>
                <a:schemeClr val="dk1"/>
              </a:buClr>
              <a:buSzPts val="1200"/>
              <a:buFont typeface="Calibri"/>
              <a:buNone/>
              <a:defRPr b="0" i="0" sz="1600" u="none" cap="none" strike="noStrike">
                <a:solidFill>
                  <a:schemeClr val="dk1"/>
                </a:solidFill>
                <a:latin typeface="Calibri"/>
                <a:ea typeface="Calibri"/>
                <a:cs typeface="Calibri"/>
                <a:sym typeface="Calibri"/>
              </a:defRPr>
            </a:lvl2pPr>
            <a:lvl3pPr indent="-12700" lvl="2" marL="838200" marR="0" rtl="0" algn="l">
              <a:lnSpc>
                <a:spcPct val="100000"/>
              </a:lnSpc>
              <a:spcBef>
                <a:spcPts val="0"/>
              </a:spcBef>
              <a:spcAft>
                <a:spcPts val="0"/>
              </a:spcAft>
              <a:buClr>
                <a:schemeClr val="dk1"/>
              </a:buClr>
              <a:buSzPts val="1200"/>
              <a:buFont typeface="Calibri"/>
              <a:buNone/>
              <a:defRPr b="0" i="0" sz="1600" u="none" cap="none" strike="noStrike">
                <a:solidFill>
                  <a:schemeClr val="dk1"/>
                </a:solidFill>
                <a:latin typeface="Calibri"/>
                <a:ea typeface="Calibri"/>
                <a:cs typeface="Calibri"/>
                <a:sym typeface="Calibri"/>
              </a:defRPr>
            </a:lvl3pPr>
            <a:lvl4pPr indent="0" lvl="3" marL="1244600" marR="0" rtl="0" algn="l">
              <a:lnSpc>
                <a:spcPct val="100000"/>
              </a:lnSpc>
              <a:spcBef>
                <a:spcPts val="0"/>
              </a:spcBef>
              <a:spcAft>
                <a:spcPts val="0"/>
              </a:spcAft>
              <a:buClr>
                <a:schemeClr val="dk1"/>
              </a:buClr>
              <a:buSzPts val="1200"/>
              <a:buFont typeface="Calibri"/>
              <a:buNone/>
              <a:defRPr b="0" i="0" sz="1600" u="none" cap="none" strike="noStrike">
                <a:solidFill>
                  <a:schemeClr val="dk1"/>
                </a:solidFill>
                <a:latin typeface="Calibri"/>
                <a:ea typeface="Calibri"/>
                <a:cs typeface="Calibri"/>
                <a:sym typeface="Calibri"/>
              </a:defRPr>
            </a:lvl4pPr>
            <a:lvl5pPr indent="0" lvl="4" marL="1663700" marR="0" rtl="0" algn="l">
              <a:lnSpc>
                <a:spcPct val="100000"/>
              </a:lnSpc>
              <a:spcBef>
                <a:spcPts val="0"/>
              </a:spcBef>
              <a:spcAft>
                <a:spcPts val="0"/>
              </a:spcAft>
              <a:buClr>
                <a:schemeClr val="dk1"/>
              </a:buClr>
              <a:buSzPts val="1200"/>
              <a:buFont typeface="Calibri"/>
              <a:buNone/>
              <a:defRPr b="0" i="0" sz="1600" u="none" cap="none" strike="noStrike">
                <a:solidFill>
                  <a:schemeClr val="dk1"/>
                </a:solidFill>
                <a:latin typeface="Calibri"/>
                <a:ea typeface="Calibri"/>
                <a:cs typeface="Calibri"/>
                <a:sym typeface="Calibri"/>
              </a:defRPr>
            </a:lvl5pPr>
            <a:lvl6pPr indent="-12700" lvl="5" marL="2082800" marR="0" rtl="0" algn="l">
              <a:lnSpc>
                <a:spcPct val="100000"/>
              </a:lnSpc>
              <a:spcBef>
                <a:spcPts val="0"/>
              </a:spcBef>
              <a:spcAft>
                <a:spcPts val="0"/>
              </a:spcAft>
              <a:buClr>
                <a:schemeClr val="dk1"/>
              </a:buClr>
              <a:buSzPts val="1200"/>
              <a:buFont typeface="Calibri"/>
              <a:buNone/>
              <a:defRPr b="0" i="0" sz="1600" u="none" cap="none" strike="noStrike">
                <a:solidFill>
                  <a:schemeClr val="dk1"/>
                </a:solidFill>
                <a:latin typeface="Calibri"/>
                <a:ea typeface="Calibri"/>
                <a:cs typeface="Calibri"/>
                <a:sym typeface="Calibri"/>
              </a:defRPr>
            </a:lvl6pPr>
            <a:lvl7pPr indent="-12700" lvl="6" marL="2501900" marR="0" rtl="0" algn="l">
              <a:lnSpc>
                <a:spcPct val="100000"/>
              </a:lnSpc>
              <a:spcBef>
                <a:spcPts val="0"/>
              </a:spcBef>
              <a:spcAft>
                <a:spcPts val="0"/>
              </a:spcAft>
              <a:buClr>
                <a:schemeClr val="dk1"/>
              </a:buClr>
              <a:buSzPts val="1200"/>
              <a:buFont typeface="Calibri"/>
              <a:buNone/>
              <a:defRPr b="0" i="0" sz="1600" u="none" cap="none" strike="noStrike">
                <a:solidFill>
                  <a:schemeClr val="dk1"/>
                </a:solidFill>
                <a:latin typeface="Calibri"/>
                <a:ea typeface="Calibri"/>
                <a:cs typeface="Calibri"/>
                <a:sym typeface="Calibri"/>
              </a:defRPr>
            </a:lvl7pPr>
            <a:lvl8pPr indent="0" lvl="7" marL="2908300" marR="0" rtl="0" algn="l">
              <a:lnSpc>
                <a:spcPct val="100000"/>
              </a:lnSpc>
              <a:spcBef>
                <a:spcPts val="0"/>
              </a:spcBef>
              <a:spcAft>
                <a:spcPts val="0"/>
              </a:spcAft>
              <a:buClr>
                <a:schemeClr val="dk1"/>
              </a:buClr>
              <a:buSzPts val="1200"/>
              <a:buFont typeface="Calibri"/>
              <a:buNone/>
              <a:defRPr b="0" i="0" sz="1600" u="none" cap="none" strike="noStrike">
                <a:solidFill>
                  <a:schemeClr val="dk1"/>
                </a:solidFill>
                <a:latin typeface="Calibri"/>
                <a:ea typeface="Calibri"/>
                <a:cs typeface="Calibri"/>
                <a:sym typeface="Calibri"/>
              </a:defRPr>
            </a:lvl8pPr>
            <a:lvl9pPr indent="-12700" lvl="8" marL="3327400" marR="0" rtl="0" algn="l">
              <a:lnSpc>
                <a:spcPct val="100000"/>
              </a:lnSpc>
              <a:spcBef>
                <a:spcPts val="0"/>
              </a:spcBef>
              <a:spcAft>
                <a:spcPts val="0"/>
              </a:spcAft>
              <a:buClr>
                <a:schemeClr val="dk1"/>
              </a:buClr>
              <a:buSzPts val="1200"/>
              <a:buFont typeface="Calibri"/>
              <a:buNone/>
              <a:defRPr b="0" i="0" sz="1600" u="none" cap="none" strike="noStrike">
                <a:solidFill>
                  <a:schemeClr val="dk1"/>
                </a:solidFill>
                <a:latin typeface="Calibri"/>
                <a:ea typeface="Calibri"/>
                <a:cs typeface="Calibri"/>
                <a:sym typeface="Calibri"/>
              </a:defRPr>
            </a:lvl9pPr>
          </a:lstStyle>
          <a:p/>
        </p:txBody>
      </p:sp>
      <p:sp>
        <p:nvSpPr>
          <p:cNvPr id="109" name="Google Shape;109;p30"/>
          <p:cNvSpPr txBox="1"/>
          <p:nvPr>
            <p:ph idx="11" type="ftr"/>
          </p:nvPr>
        </p:nvSpPr>
        <p:spPr>
          <a:xfrm>
            <a:off x="3123875" y="4767231"/>
            <a:ext cx="2896200" cy="273900"/>
          </a:xfrm>
          <a:prstGeom prst="rect">
            <a:avLst/>
          </a:prstGeom>
          <a:noFill/>
          <a:ln>
            <a:noFill/>
          </a:ln>
        </p:spPr>
        <p:txBody>
          <a:bodyPr anchorCtr="0" anchor="ctr" bIns="78100" lIns="78100" spcFirstLastPara="1" rIns="78100" wrap="square" tIns="78100">
            <a:noAutofit/>
          </a:bodyPr>
          <a:lstStyle>
            <a:lvl1pPr indent="0" lvl="0" marL="0" marR="0" rtl="0" algn="ctr">
              <a:lnSpc>
                <a:spcPct val="100000"/>
              </a:lnSpc>
              <a:spcBef>
                <a:spcPts val="0"/>
              </a:spcBef>
              <a:spcAft>
                <a:spcPts val="0"/>
              </a:spcAft>
              <a:buClr>
                <a:srgbClr val="888888"/>
              </a:buClr>
              <a:buSzPts val="1200"/>
              <a:buFont typeface="Calibri"/>
              <a:buNone/>
              <a:defRPr b="0" i="0" sz="1100" u="none" cap="none" strike="noStrike">
                <a:solidFill>
                  <a:srgbClr val="888888"/>
                </a:solidFill>
                <a:latin typeface="Calibri"/>
                <a:ea typeface="Calibri"/>
                <a:cs typeface="Calibri"/>
                <a:sym typeface="Calibri"/>
              </a:defRPr>
            </a:lvl1pPr>
            <a:lvl2pPr indent="-12700" lvl="1" marL="419100" marR="0" rtl="0" algn="l">
              <a:lnSpc>
                <a:spcPct val="100000"/>
              </a:lnSpc>
              <a:spcBef>
                <a:spcPts val="0"/>
              </a:spcBef>
              <a:spcAft>
                <a:spcPts val="0"/>
              </a:spcAft>
              <a:buClr>
                <a:schemeClr val="dk1"/>
              </a:buClr>
              <a:buSzPts val="1200"/>
              <a:buFont typeface="Calibri"/>
              <a:buNone/>
              <a:defRPr b="0" i="0" sz="1600" u="none" cap="none" strike="noStrike">
                <a:solidFill>
                  <a:schemeClr val="dk1"/>
                </a:solidFill>
                <a:latin typeface="Calibri"/>
                <a:ea typeface="Calibri"/>
                <a:cs typeface="Calibri"/>
                <a:sym typeface="Calibri"/>
              </a:defRPr>
            </a:lvl2pPr>
            <a:lvl3pPr indent="-12700" lvl="2" marL="838200" marR="0" rtl="0" algn="l">
              <a:lnSpc>
                <a:spcPct val="100000"/>
              </a:lnSpc>
              <a:spcBef>
                <a:spcPts val="0"/>
              </a:spcBef>
              <a:spcAft>
                <a:spcPts val="0"/>
              </a:spcAft>
              <a:buClr>
                <a:schemeClr val="dk1"/>
              </a:buClr>
              <a:buSzPts val="1200"/>
              <a:buFont typeface="Calibri"/>
              <a:buNone/>
              <a:defRPr b="0" i="0" sz="1600" u="none" cap="none" strike="noStrike">
                <a:solidFill>
                  <a:schemeClr val="dk1"/>
                </a:solidFill>
                <a:latin typeface="Calibri"/>
                <a:ea typeface="Calibri"/>
                <a:cs typeface="Calibri"/>
                <a:sym typeface="Calibri"/>
              </a:defRPr>
            </a:lvl3pPr>
            <a:lvl4pPr indent="0" lvl="3" marL="1244600" marR="0" rtl="0" algn="l">
              <a:lnSpc>
                <a:spcPct val="100000"/>
              </a:lnSpc>
              <a:spcBef>
                <a:spcPts val="0"/>
              </a:spcBef>
              <a:spcAft>
                <a:spcPts val="0"/>
              </a:spcAft>
              <a:buClr>
                <a:schemeClr val="dk1"/>
              </a:buClr>
              <a:buSzPts val="1200"/>
              <a:buFont typeface="Calibri"/>
              <a:buNone/>
              <a:defRPr b="0" i="0" sz="1600" u="none" cap="none" strike="noStrike">
                <a:solidFill>
                  <a:schemeClr val="dk1"/>
                </a:solidFill>
                <a:latin typeface="Calibri"/>
                <a:ea typeface="Calibri"/>
                <a:cs typeface="Calibri"/>
                <a:sym typeface="Calibri"/>
              </a:defRPr>
            </a:lvl4pPr>
            <a:lvl5pPr indent="0" lvl="4" marL="1663700" marR="0" rtl="0" algn="l">
              <a:lnSpc>
                <a:spcPct val="100000"/>
              </a:lnSpc>
              <a:spcBef>
                <a:spcPts val="0"/>
              </a:spcBef>
              <a:spcAft>
                <a:spcPts val="0"/>
              </a:spcAft>
              <a:buClr>
                <a:schemeClr val="dk1"/>
              </a:buClr>
              <a:buSzPts val="1200"/>
              <a:buFont typeface="Calibri"/>
              <a:buNone/>
              <a:defRPr b="0" i="0" sz="1600" u="none" cap="none" strike="noStrike">
                <a:solidFill>
                  <a:schemeClr val="dk1"/>
                </a:solidFill>
                <a:latin typeface="Calibri"/>
                <a:ea typeface="Calibri"/>
                <a:cs typeface="Calibri"/>
                <a:sym typeface="Calibri"/>
              </a:defRPr>
            </a:lvl5pPr>
            <a:lvl6pPr indent="-12700" lvl="5" marL="2082800" marR="0" rtl="0" algn="l">
              <a:lnSpc>
                <a:spcPct val="100000"/>
              </a:lnSpc>
              <a:spcBef>
                <a:spcPts val="0"/>
              </a:spcBef>
              <a:spcAft>
                <a:spcPts val="0"/>
              </a:spcAft>
              <a:buClr>
                <a:schemeClr val="dk1"/>
              </a:buClr>
              <a:buSzPts val="1200"/>
              <a:buFont typeface="Calibri"/>
              <a:buNone/>
              <a:defRPr b="0" i="0" sz="1600" u="none" cap="none" strike="noStrike">
                <a:solidFill>
                  <a:schemeClr val="dk1"/>
                </a:solidFill>
                <a:latin typeface="Calibri"/>
                <a:ea typeface="Calibri"/>
                <a:cs typeface="Calibri"/>
                <a:sym typeface="Calibri"/>
              </a:defRPr>
            </a:lvl6pPr>
            <a:lvl7pPr indent="-12700" lvl="6" marL="2501900" marR="0" rtl="0" algn="l">
              <a:lnSpc>
                <a:spcPct val="100000"/>
              </a:lnSpc>
              <a:spcBef>
                <a:spcPts val="0"/>
              </a:spcBef>
              <a:spcAft>
                <a:spcPts val="0"/>
              </a:spcAft>
              <a:buClr>
                <a:schemeClr val="dk1"/>
              </a:buClr>
              <a:buSzPts val="1200"/>
              <a:buFont typeface="Calibri"/>
              <a:buNone/>
              <a:defRPr b="0" i="0" sz="1600" u="none" cap="none" strike="noStrike">
                <a:solidFill>
                  <a:schemeClr val="dk1"/>
                </a:solidFill>
                <a:latin typeface="Calibri"/>
                <a:ea typeface="Calibri"/>
                <a:cs typeface="Calibri"/>
                <a:sym typeface="Calibri"/>
              </a:defRPr>
            </a:lvl7pPr>
            <a:lvl8pPr indent="0" lvl="7" marL="2908300" marR="0" rtl="0" algn="l">
              <a:lnSpc>
                <a:spcPct val="100000"/>
              </a:lnSpc>
              <a:spcBef>
                <a:spcPts val="0"/>
              </a:spcBef>
              <a:spcAft>
                <a:spcPts val="0"/>
              </a:spcAft>
              <a:buClr>
                <a:schemeClr val="dk1"/>
              </a:buClr>
              <a:buSzPts val="1200"/>
              <a:buFont typeface="Calibri"/>
              <a:buNone/>
              <a:defRPr b="0" i="0" sz="1600" u="none" cap="none" strike="noStrike">
                <a:solidFill>
                  <a:schemeClr val="dk1"/>
                </a:solidFill>
                <a:latin typeface="Calibri"/>
                <a:ea typeface="Calibri"/>
                <a:cs typeface="Calibri"/>
                <a:sym typeface="Calibri"/>
              </a:defRPr>
            </a:lvl8pPr>
            <a:lvl9pPr indent="-12700" lvl="8" marL="3327400" marR="0" rtl="0" algn="l">
              <a:lnSpc>
                <a:spcPct val="100000"/>
              </a:lnSpc>
              <a:spcBef>
                <a:spcPts val="0"/>
              </a:spcBef>
              <a:spcAft>
                <a:spcPts val="0"/>
              </a:spcAft>
              <a:buClr>
                <a:schemeClr val="dk1"/>
              </a:buClr>
              <a:buSzPts val="1200"/>
              <a:buFont typeface="Calibri"/>
              <a:buNone/>
              <a:defRPr b="0" i="0" sz="1600" u="none" cap="none" strike="noStrike">
                <a:solidFill>
                  <a:schemeClr val="dk1"/>
                </a:solidFill>
                <a:latin typeface="Calibri"/>
                <a:ea typeface="Calibri"/>
                <a:cs typeface="Calibri"/>
                <a:sym typeface="Calibri"/>
              </a:defRPr>
            </a:lvl9pPr>
          </a:lstStyle>
          <a:p/>
        </p:txBody>
      </p:sp>
      <p:sp>
        <p:nvSpPr>
          <p:cNvPr id="110" name="Google Shape;110;p30"/>
          <p:cNvSpPr txBox="1"/>
          <p:nvPr>
            <p:ph idx="12" type="sldNum"/>
          </p:nvPr>
        </p:nvSpPr>
        <p:spPr>
          <a:xfrm>
            <a:off x="6552698" y="4767231"/>
            <a:ext cx="2134500" cy="273900"/>
          </a:xfrm>
          <a:prstGeom prst="rect">
            <a:avLst/>
          </a:prstGeom>
          <a:noFill/>
          <a:ln>
            <a:noFill/>
          </a:ln>
        </p:spPr>
        <p:txBody>
          <a:bodyPr anchorCtr="0" anchor="ctr" bIns="78100" lIns="78100" spcFirstLastPara="1" rIns="78100" wrap="square" tIns="78100">
            <a:noAutofit/>
          </a:bodyPr>
          <a:lstStyle>
            <a:lvl1pPr indent="0" lvl="0" marL="0" marR="0" rtl="0" algn="r">
              <a:lnSpc>
                <a:spcPct val="100000"/>
              </a:lnSpc>
              <a:spcBef>
                <a:spcPts val="0"/>
              </a:spcBef>
              <a:spcAft>
                <a:spcPts val="0"/>
              </a:spcAft>
              <a:buNone/>
              <a:defRPr b="0" i="0" sz="11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None/>
              <a:defRPr b="0" i="0" sz="11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None/>
              <a:defRPr b="0" i="0" sz="11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None/>
              <a:defRPr b="0" i="0" sz="11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None/>
              <a:defRPr b="0" i="0" sz="11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None/>
              <a:defRPr b="0" i="0" sz="11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None/>
              <a:defRPr b="0" i="0" sz="11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None/>
              <a:defRPr b="0" i="0" sz="11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None/>
              <a:defRPr b="0" i="0" sz="11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Clr>
                <a:srgbClr val="888888"/>
              </a:buClr>
              <a:buSzPts val="1200"/>
              <a:buFont typeface="Calibri"/>
              <a:buNone/>
            </a:pPr>
            <a:r>
              <a:t/>
            </a:r>
            <a:endParaRPr/>
          </a:p>
          <a:p>
            <a:pPr indent="-12700" lvl="1" marL="419100" rtl="0" algn="l">
              <a:spcBef>
                <a:spcPts val="0"/>
              </a:spcBef>
              <a:spcAft>
                <a:spcPts val="0"/>
              </a:spcAft>
              <a:buClr>
                <a:schemeClr val="dk1"/>
              </a:buClr>
              <a:buSzPts val="1200"/>
              <a:buFont typeface="Calibri"/>
              <a:buNone/>
            </a:pPr>
            <a:r>
              <a:t/>
            </a:r>
            <a:endParaRPr sz="1600">
              <a:solidFill>
                <a:schemeClr val="dk1"/>
              </a:solidFill>
            </a:endParaRPr>
          </a:p>
          <a:p>
            <a:pPr indent="-12700" lvl="2" marL="838200" rtl="0" algn="l">
              <a:spcBef>
                <a:spcPts val="0"/>
              </a:spcBef>
              <a:spcAft>
                <a:spcPts val="0"/>
              </a:spcAft>
              <a:buClr>
                <a:schemeClr val="dk1"/>
              </a:buClr>
              <a:buSzPts val="1200"/>
              <a:buFont typeface="Calibri"/>
              <a:buNone/>
            </a:pPr>
            <a:r>
              <a:t/>
            </a:r>
            <a:endParaRPr sz="1600">
              <a:solidFill>
                <a:schemeClr val="dk1"/>
              </a:solidFill>
            </a:endParaRPr>
          </a:p>
          <a:p>
            <a:pPr indent="0" lvl="3" marL="1244600" rtl="0" algn="l">
              <a:spcBef>
                <a:spcPts val="0"/>
              </a:spcBef>
              <a:spcAft>
                <a:spcPts val="0"/>
              </a:spcAft>
              <a:buClr>
                <a:schemeClr val="dk1"/>
              </a:buClr>
              <a:buSzPts val="1200"/>
              <a:buFont typeface="Calibri"/>
              <a:buNone/>
            </a:pPr>
            <a:r>
              <a:t/>
            </a:r>
            <a:endParaRPr sz="1600">
              <a:solidFill>
                <a:schemeClr val="dk1"/>
              </a:solidFill>
            </a:endParaRPr>
          </a:p>
          <a:p>
            <a:pPr indent="0" lvl="4" marL="1663700" rtl="0" algn="l">
              <a:spcBef>
                <a:spcPts val="0"/>
              </a:spcBef>
              <a:spcAft>
                <a:spcPts val="0"/>
              </a:spcAft>
              <a:buClr>
                <a:schemeClr val="dk1"/>
              </a:buClr>
              <a:buSzPts val="1200"/>
              <a:buFont typeface="Calibri"/>
              <a:buNone/>
            </a:pPr>
            <a:r>
              <a:t/>
            </a:r>
            <a:endParaRPr sz="1600">
              <a:solidFill>
                <a:schemeClr val="dk1"/>
              </a:solidFill>
            </a:endParaRPr>
          </a:p>
          <a:p>
            <a:pPr indent="-12700" lvl="5" marL="2082800" rtl="0" algn="l">
              <a:spcBef>
                <a:spcPts val="0"/>
              </a:spcBef>
              <a:spcAft>
                <a:spcPts val="0"/>
              </a:spcAft>
              <a:buClr>
                <a:schemeClr val="dk1"/>
              </a:buClr>
              <a:buSzPts val="1200"/>
              <a:buFont typeface="Calibri"/>
              <a:buNone/>
            </a:pPr>
            <a:r>
              <a:t/>
            </a:r>
            <a:endParaRPr sz="1600">
              <a:solidFill>
                <a:schemeClr val="dk1"/>
              </a:solidFill>
            </a:endParaRPr>
          </a:p>
          <a:p>
            <a:pPr indent="-12700" lvl="6" marL="2501900" rtl="0" algn="l">
              <a:spcBef>
                <a:spcPts val="0"/>
              </a:spcBef>
              <a:spcAft>
                <a:spcPts val="0"/>
              </a:spcAft>
              <a:buClr>
                <a:schemeClr val="dk1"/>
              </a:buClr>
              <a:buSzPts val="1200"/>
              <a:buFont typeface="Calibri"/>
              <a:buNone/>
            </a:pPr>
            <a:r>
              <a:t/>
            </a:r>
            <a:endParaRPr sz="1600">
              <a:solidFill>
                <a:schemeClr val="dk1"/>
              </a:solidFill>
            </a:endParaRPr>
          </a:p>
          <a:p>
            <a:pPr indent="0" lvl="7" marL="2908300" rtl="0" algn="l">
              <a:spcBef>
                <a:spcPts val="0"/>
              </a:spcBef>
              <a:spcAft>
                <a:spcPts val="0"/>
              </a:spcAft>
              <a:buClr>
                <a:schemeClr val="dk1"/>
              </a:buClr>
              <a:buSzPts val="1200"/>
              <a:buFont typeface="Calibri"/>
              <a:buNone/>
            </a:pPr>
            <a:r>
              <a:t/>
            </a:r>
            <a:endParaRPr sz="1600">
              <a:solidFill>
                <a:schemeClr val="dk1"/>
              </a:solidFill>
            </a:endParaRPr>
          </a:p>
          <a:p>
            <a:pPr indent="-12700" lvl="8" marL="3327400" rtl="0" algn="l">
              <a:spcBef>
                <a:spcPts val="0"/>
              </a:spcBef>
              <a:spcAft>
                <a:spcPts val="0"/>
              </a:spcAft>
              <a:buClr>
                <a:schemeClr val="dk1"/>
              </a:buClr>
              <a:buSzPts val="1200"/>
              <a:buFont typeface="Calibri"/>
              <a:buNone/>
            </a:pPr>
            <a:r>
              <a:t/>
            </a:r>
            <a:endParaRPr sz="1600">
              <a:solidFill>
                <a:schemeClr val="dk1"/>
              </a:solidFil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Text, and Content" type="txAndObj">
  <p:cSld name="TEXT_AND_OBJECT">
    <p:spTree>
      <p:nvGrpSpPr>
        <p:cNvPr id="111" name="Shape 111"/>
        <p:cNvGrpSpPr/>
        <p:nvPr/>
      </p:nvGrpSpPr>
      <p:grpSpPr>
        <a:xfrm>
          <a:off x="0" y="0"/>
          <a:ext cx="0" cy="0"/>
          <a:chOff x="0" y="0"/>
          <a:chExt cx="0" cy="0"/>
        </a:xfrm>
      </p:grpSpPr>
      <p:sp>
        <p:nvSpPr>
          <p:cNvPr id="112" name="Google Shape;112;p31"/>
          <p:cNvSpPr txBox="1"/>
          <p:nvPr>
            <p:ph type="title"/>
          </p:nvPr>
        </p:nvSpPr>
        <p:spPr>
          <a:xfrm>
            <a:off x="1150938" y="160735"/>
            <a:ext cx="7793100" cy="10965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1400"/>
              <a:buNone/>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marL="457200" rtl="0" algn="ctr">
              <a:spcBef>
                <a:spcPts val="0"/>
              </a:spcBef>
              <a:spcAft>
                <a:spcPts val="0"/>
              </a:spcAft>
              <a:buSzPts val="1400"/>
              <a:buNone/>
              <a:defRPr/>
            </a:lvl6pPr>
            <a:lvl7pPr lvl="6" marL="914400" rtl="0" algn="ctr">
              <a:spcBef>
                <a:spcPts val="0"/>
              </a:spcBef>
              <a:spcAft>
                <a:spcPts val="0"/>
              </a:spcAft>
              <a:buSzPts val="1400"/>
              <a:buNone/>
              <a:defRPr/>
            </a:lvl7pPr>
            <a:lvl8pPr lvl="7" marL="1371600" rtl="0" algn="ctr">
              <a:spcBef>
                <a:spcPts val="0"/>
              </a:spcBef>
              <a:spcAft>
                <a:spcPts val="0"/>
              </a:spcAft>
              <a:buSzPts val="1400"/>
              <a:buNone/>
              <a:defRPr/>
            </a:lvl8pPr>
            <a:lvl9pPr lvl="8" marL="1828800" rtl="0" algn="ctr">
              <a:spcBef>
                <a:spcPts val="0"/>
              </a:spcBef>
              <a:spcAft>
                <a:spcPts val="0"/>
              </a:spcAft>
              <a:buSzPts val="1400"/>
              <a:buNone/>
              <a:defRPr/>
            </a:lvl9pPr>
          </a:lstStyle>
          <a:p/>
        </p:txBody>
      </p:sp>
      <p:sp>
        <p:nvSpPr>
          <p:cNvPr id="113" name="Google Shape;113;p31"/>
          <p:cNvSpPr txBox="1"/>
          <p:nvPr>
            <p:ph idx="1" type="body"/>
          </p:nvPr>
        </p:nvSpPr>
        <p:spPr>
          <a:xfrm>
            <a:off x="1182688" y="1513285"/>
            <a:ext cx="3810000" cy="3086100"/>
          </a:xfrm>
          <a:prstGeom prst="rect">
            <a:avLst/>
          </a:prstGeom>
          <a:noFill/>
          <a:ln>
            <a:noFill/>
          </a:ln>
        </p:spPr>
        <p:txBody>
          <a:bodyPr anchorCtr="0" anchor="t" bIns="91425" lIns="91425" spcFirstLastPara="1" rIns="91425" wrap="square" tIns="91425">
            <a:noAutofit/>
          </a:bodyPr>
          <a:lstStyle>
            <a:lvl1pPr indent="-317500" lvl="0" marL="457200" rtl="0" algn="l">
              <a:spcBef>
                <a:spcPts val="640"/>
              </a:spcBef>
              <a:spcAft>
                <a:spcPts val="0"/>
              </a:spcAft>
              <a:buClr>
                <a:schemeClr val="dk1"/>
              </a:buClr>
              <a:buSzPts val="1400"/>
              <a:buFont typeface="Calibri"/>
              <a:buChar char="•"/>
              <a:defRPr/>
            </a:lvl1pPr>
            <a:lvl2pPr indent="-317500" lvl="1" marL="914400" rtl="0" algn="l">
              <a:spcBef>
                <a:spcPts val="560"/>
              </a:spcBef>
              <a:spcAft>
                <a:spcPts val="0"/>
              </a:spcAft>
              <a:buClr>
                <a:schemeClr val="dk1"/>
              </a:buClr>
              <a:buSzPts val="1400"/>
              <a:buFont typeface="Calibri"/>
              <a:buChar char="–"/>
              <a:defRPr/>
            </a:lvl2pPr>
            <a:lvl3pPr indent="-317500" lvl="2" marL="1371600" rtl="0" algn="l">
              <a:spcBef>
                <a:spcPts val="480"/>
              </a:spcBef>
              <a:spcAft>
                <a:spcPts val="0"/>
              </a:spcAft>
              <a:buClr>
                <a:schemeClr val="dk1"/>
              </a:buClr>
              <a:buSzPts val="1400"/>
              <a:buFont typeface="Calibri"/>
              <a:buChar char="•"/>
              <a:defRPr/>
            </a:lvl3pPr>
            <a:lvl4pPr indent="-317500" lvl="3" marL="1828800" rtl="0" algn="l">
              <a:spcBef>
                <a:spcPts val="400"/>
              </a:spcBef>
              <a:spcAft>
                <a:spcPts val="0"/>
              </a:spcAft>
              <a:buClr>
                <a:schemeClr val="dk1"/>
              </a:buClr>
              <a:buSzPts val="1400"/>
              <a:buFont typeface="Calibri"/>
              <a:buChar char="–"/>
              <a:defRPr/>
            </a:lvl4pPr>
            <a:lvl5pPr indent="-317500" lvl="4" marL="2286000" rtl="0" algn="l">
              <a:spcBef>
                <a:spcPts val="400"/>
              </a:spcBef>
              <a:spcAft>
                <a:spcPts val="0"/>
              </a:spcAft>
              <a:buClr>
                <a:schemeClr val="dk1"/>
              </a:buClr>
              <a:buSzPts val="1400"/>
              <a:buFont typeface="Calibri"/>
              <a:buChar char="»"/>
              <a:defRPr/>
            </a:lvl5pPr>
            <a:lvl6pPr indent="-317500" lvl="5" marL="2743200" rtl="0" algn="l">
              <a:spcBef>
                <a:spcPts val="400"/>
              </a:spcBef>
              <a:spcAft>
                <a:spcPts val="0"/>
              </a:spcAft>
              <a:buClr>
                <a:schemeClr val="dk1"/>
              </a:buClr>
              <a:buSzPts val="1400"/>
              <a:buFont typeface="Calibri"/>
              <a:buChar char="•"/>
              <a:defRPr/>
            </a:lvl6pPr>
            <a:lvl7pPr indent="-317500" lvl="6" marL="3200400" rtl="0" algn="l">
              <a:spcBef>
                <a:spcPts val="400"/>
              </a:spcBef>
              <a:spcAft>
                <a:spcPts val="0"/>
              </a:spcAft>
              <a:buClr>
                <a:schemeClr val="dk1"/>
              </a:buClr>
              <a:buSzPts val="1400"/>
              <a:buFont typeface="Calibri"/>
              <a:buChar char="•"/>
              <a:defRPr/>
            </a:lvl7pPr>
            <a:lvl8pPr indent="-317500" lvl="7" marL="3657600" rtl="0" algn="l">
              <a:spcBef>
                <a:spcPts val="400"/>
              </a:spcBef>
              <a:spcAft>
                <a:spcPts val="0"/>
              </a:spcAft>
              <a:buClr>
                <a:schemeClr val="dk1"/>
              </a:buClr>
              <a:buSzPts val="1400"/>
              <a:buFont typeface="Calibri"/>
              <a:buChar char="•"/>
              <a:defRPr/>
            </a:lvl8pPr>
            <a:lvl9pPr indent="-317500" lvl="8" marL="4114800" rtl="0" algn="l">
              <a:spcBef>
                <a:spcPts val="400"/>
              </a:spcBef>
              <a:spcAft>
                <a:spcPts val="0"/>
              </a:spcAft>
              <a:buClr>
                <a:schemeClr val="dk1"/>
              </a:buClr>
              <a:buSzPts val="1400"/>
              <a:buFont typeface="Calibri"/>
              <a:buChar char="•"/>
              <a:defRPr/>
            </a:lvl9pPr>
          </a:lstStyle>
          <a:p/>
        </p:txBody>
      </p:sp>
      <p:sp>
        <p:nvSpPr>
          <p:cNvPr id="114" name="Google Shape;114;p31"/>
          <p:cNvSpPr txBox="1"/>
          <p:nvPr>
            <p:ph idx="2" type="body"/>
          </p:nvPr>
        </p:nvSpPr>
        <p:spPr>
          <a:xfrm>
            <a:off x="5145088" y="1513285"/>
            <a:ext cx="3810000" cy="3086100"/>
          </a:xfrm>
          <a:prstGeom prst="rect">
            <a:avLst/>
          </a:prstGeom>
          <a:noFill/>
          <a:ln>
            <a:noFill/>
          </a:ln>
        </p:spPr>
        <p:txBody>
          <a:bodyPr anchorCtr="0" anchor="t" bIns="91425" lIns="91425" spcFirstLastPara="1" rIns="91425" wrap="square" tIns="91425">
            <a:noAutofit/>
          </a:bodyPr>
          <a:lstStyle>
            <a:lvl1pPr indent="-317500" lvl="0" marL="457200" rtl="0" algn="l">
              <a:spcBef>
                <a:spcPts val="640"/>
              </a:spcBef>
              <a:spcAft>
                <a:spcPts val="0"/>
              </a:spcAft>
              <a:buClr>
                <a:schemeClr val="dk1"/>
              </a:buClr>
              <a:buSzPts val="1400"/>
              <a:buFont typeface="Calibri"/>
              <a:buChar char="•"/>
              <a:defRPr/>
            </a:lvl1pPr>
            <a:lvl2pPr indent="-317500" lvl="1" marL="914400" rtl="0" algn="l">
              <a:spcBef>
                <a:spcPts val="560"/>
              </a:spcBef>
              <a:spcAft>
                <a:spcPts val="0"/>
              </a:spcAft>
              <a:buClr>
                <a:schemeClr val="dk1"/>
              </a:buClr>
              <a:buSzPts val="1400"/>
              <a:buFont typeface="Calibri"/>
              <a:buChar char="–"/>
              <a:defRPr/>
            </a:lvl2pPr>
            <a:lvl3pPr indent="-317500" lvl="2" marL="1371600" rtl="0" algn="l">
              <a:spcBef>
                <a:spcPts val="480"/>
              </a:spcBef>
              <a:spcAft>
                <a:spcPts val="0"/>
              </a:spcAft>
              <a:buClr>
                <a:schemeClr val="dk1"/>
              </a:buClr>
              <a:buSzPts val="1400"/>
              <a:buFont typeface="Calibri"/>
              <a:buChar char="•"/>
              <a:defRPr/>
            </a:lvl3pPr>
            <a:lvl4pPr indent="-317500" lvl="3" marL="1828800" rtl="0" algn="l">
              <a:spcBef>
                <a:spcPts val="400"/>
              </a:spcBef>
              <a:spcAft>
                <a:spcPts val="0"/>
              </a:spcAft>
              <a:buClr>
                <a:schemeClr val="dk1"/>
              </a:buClr>
              <a:buSzPts val="1400"/>
              <a:buFont typeface="Calibri"/>
              <a:buChar char="–"/>
              <a:defRPr/>
            </a:lvl4pPr>
            <a:lvl5pPr indent="-317500" lvl="4" marL="2286000" rtl="0" algn="l">
              <a:spcBef>
                <a:spcPts val="400"/>
              </a:spcBef>
              <a:spcAft>
                <a:spcPts val="0"/>
              </a:spcAft>
              <a:buClr>
                <a:schemeClr val="dk1"/>
              </a:buClr>
              <a:buSzPts val="1400"/>
              <a:buFont typeface="Calibri"/>
              <a:buChar char="»"/>
              <a:defRPr/>
            </a:lvl5pPr>
            <a:lvl6pPr indent="-317500" lvl="5" marL="2743200" rtl="0" algn="l">
              <a:spcBef>
                <a:spcPts val="400"/>
              </a:spcBef>
              <a:spcAft>
                <a:spcPts val="0"/>
              </a:spcAft>
              <a:buClr>
                <a:schemeClr val="dk1"/>
              </a:buClr>
              <a:buSzPts val="1400"/>
              <a:buFont typeface="Calibri"/>
              <a:buChar char="•"/>
              <a:defRPr/>
            </a:lvl6pPr>
            <a:lvl7pPr indent="-317500" lvl="6" marL="3200400" rtl="0" algn="l">
              <a:spcBef>
                <a:spcPts val="400"/>
              </a:spcBef>
              <a:spcAft>
                <a:spcPts val="0"/>
              </a:spcAft>
              <a:buClr>
                <a:schemeClr val="dk1"/>
              </a:buClr>
              <a:buSzPts val="1400"/>
              <a:buFont typeface="Calibri"/>
              <a:buChar char="•"/>
              <a:defRPr/>
            </a:lvl7pPr>
            <a:lvl8pPr indent="-317500" lvl="7" marL="3657600" rtl="0" algn="l">
              <a:spcBef>
                <a:spcPts val="400"/>
              </a:spcBef>
              <a:spcAft>
                <a:spcPts val="0"/>
              </a:spcAft>
              <a:buClr>
                <a:schemeClr val="dk1"/>
              </a:buClr>
              <a:buSzPts val="1400"/>
              <a:buFont typeface="Calibri"/>
              <a:buChar char="•"/>
              <a:defRPr/>
            </a:lvl8pPr>
            <a:lvl9pPr indent="-317500" lvl="8" marL="4114800" rtl="0" algn="l">
              <a:spcBef>
                <a:spcPts val="400"/>
              </a:spcBef>
              <a:spcAft>
                <a:spcPts val="0"/>
              </a:spcAft>
              <a:buClr>
                <a:schemeClr val="dk1"/>
              </a:buClr>
              <a:buSzPts val="1400"/>
              <a:buFont typeface="Calibri"/>
              <a:buChar char="•"/>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Title Only">
  <p:cSld name="1_Title Only">
    <p:spTree>
      <p:nvGrpSpPr>
        <p:cNvPr id="115" name="Shape 115"/>
        <p:cNvGrpSpPr/>
        <p:nvPr/>
      </p:nvGrpSpPr>
      <p:grpSpPr>
        <a:xfrm>
          <a:off x="0" y="0"/>
          <a:ext cx="0" cy="0"/>
          <a:chOff x="0" y="0"/>
          <a:chExt cx="0" cy="0"/>
        </a:xfrm>
      </p:grpSpPr>
      <p:sp>
        <p:nvSpPr>
          <p:cNvPr id="116" name="Google Shape;116;p32"/>
          <p:cNvSpPr txBox="1"/>
          <p:nvPr>
            <p:ph type="title"/>
          </p:nvPr>
        </p:nvSpPr>
        <p:spPr>
          <a:xfrm>
            <a:off x="1145745" y="10916"/>
            <a:ext cx="7998300" cy="631800"/>
          </a:xfrm>
          <a:prstGeom prst="rect">
            <a:avLst/>
          </a:prstGeom>
          <a:noFill/>
          <a:ln>
            <a:noFill/>
          </a:ln>
        </p:spPr>
        <p:txBody>
          <a:bodyPr anchorCtr="0" anchor="t" bIns="91425" lIns="91425" spcFirstLastPara="1" rIns="91425" wrap="square" tIns="91425">
            <a:noAutofit/>
          </a:bodyPr>
          <a:lstStyle>
            <a:lvl1pPr lvl="0" rtl="0" algn="l">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17" name="Google Shape;117;p32"/>
          <p:cNvSpPr txBox="1"/>
          <p:nvPr>
            <p:ph idx="10" type="dt"/>
          </p:nvPr>
        </p:nvSpPr>
        <p:spPr>
          <a:xfrm>
            <a:off x="457200" y="4767263"/>
            <a:ext cx="2133600" cy="273900"/>
          </a:xfrm>
          <a:prstGeom prst="rect">
            <a:avLst/>
          </a:prstGeom>
          <a:noFill/>
          <a:ln>
            <a:noFill/>
          </a:ln>
        </p:spPr>
        <p:txBody>
          <a:bodyPr anchorCtr="0" anchor="t" bIns="91425" lIns="91425" spcFirstLastPara="1" rIns="91425" wrap="square" tIns="91425">
            <a:noAutofit/>
          </a:bodyPr>
          <a:lstStyle>
            <a:lvl1pPr indent="-88900" lvl="0" marL="0" marR="0" rtl="0" algn="l">
              <a:spcBef>
                <a:spcPts val="0"/>
              </a:spcBef>
              <a:spcAft>
                <a:spcPts val="0"/>
              </a:spcAft>
              <a:buSzPts val="1400"/>
              <a:buChar char="●"/>
              <a:defRPr/>
            </a:lvl1pPr>
            <a:lvl2pPr indent="-88900" lvl="1" marL="457200" marR="0" rtl="0" algn="l">
              <a:spcBef>
                <a:spcPts val="0"/>
              </a:spcBef>
              <a:spcAft>
                <a:spcPts val="0"/>
              </a:spcAft>
              <a:buSzPts val="1400"/>
              <a:buChar char="○"/>
              <a:defRPr/>
            </a:lvl2pPr>
            <a:lvl3pPr indent="-88900" lvl="2" marL="914400" marR="0" rtl="0" algn="l">
              <a:spcBef>
                <a:spcPts val="0"/>
              </a:spcBef>
              <a:spcAft>
                <a:spcPts val="0"/>
              </a:spcAft>
              <a:buSzPts val="1400"/>
              <a:buChar char="■"/>
              <a:defRPr/>
            </a:lvl3pPr>
            <a:lvl4pPr indent="-88900" lvl="3" marL="1371600" marR="0" rtl="0" algn="l">
              <a:spcBef>
                <a:spcPts val="0"/>
              </a:spcBef>
              <a:spcAft>
                <a:spcPts val="0"/>
              </a:spcAft>
              <a:buSzPts val="1400"/>
              <a:buChar char="●"/>
              <a:defRPr/>
            </a:lvl4pPr>
            <a:lvl5pPr indent="-88900" lvl="4" marL="1828800" marR="0" rtl="0" algn="l">
              <a:spcBef>
                <a:spcPts val="0"/>
              </a:spcBef>
              <a:spcAft>
                <a:spcPts val="0"/>
              </a:spcAft>
              <a:buSzPts val="1400"/>
              <a:buChar char="○"/>
              <a:defRPr/>
            </a:lvl5pPr>
            <a:lvl6pPr indent="-88900" lvl="5" marL="2286000" marR="0" rtl="0" algn="l">
              <a:spcBef>
                <a:spcPts val="0"/>
              </a:spcBef>
              <a:spcAft>
                <a:spcPts val="0"/>
              </a:spcAft>
              <a:buSzPts val="1400"/>
              <a:buChar char="■"/>
              <a:defRPr/>
            </a:lvl6pPr>
            <a:lvl7pPr indent="-88900" lvl="6" marL="2743200" marR="0" rtl="0" algn="l">
              <a:spcBef>
                <a:spcPts val="0"/>
              </a:spcBef>
              <a:spcAft>
                <a:spcPts val="0"/>
              </a:spcAft>
              <a:buSzPts val="1400"/>
              <a:buChar char="●"/>
              <a:defRPr/>
            </a:lvl7pPr>
            <a:lvl8pPr indent="-88900" lvl="7" marL="3200400" marR="0" rtl="0" algn="l">
              <a:spcBef>
                <a:spcPts val="0"/>
              </a:spcBef>
              <a:spcAft>
                <a:spcPts val="0"/>
              </a:spcAft>
              <a:buSzPts val="1400"/>
              <a:buChar char="○"/>
              <a:defRPr/>
            </a:lvl8pPr>
            <a:lvl9pPr indent="-88900" lvl="8" marL="3657600" marR="0" rtl="0" algn="l">
              <a:spcBef>
                <a:spcPts val="0"/>
              </a:spcBef>
              <a:spcAft>
                <a:spcPts val="0"/>
              </a:spcAft>
              <a:buSzPts val="1400"/>
              <a:buChar char="■"/>
              <a:defRPr/>
            </a:lvl9pPr>
          </a:lstStyle>
          <a:p/>
        </p:txBody>
      </p:sp>
      <p:sp>
        <p:nvSpPr>
          <p:cNvPr id="118" name="Google Shape;118;p32"/>
          <p:cNvSpPr txBox="1"/>
          <p:nvPr>
            <p:ph idx="11" type="ftr"/>
          </p:nvPr>
        </p:nvSpPr>
        <p:spPr>
          <a:xfrm>
            <a:off x="3124200" y="4767263"/>
            <a:ext cx="2895600" cy="273900"/>
          </a:xfrm>
          <a:prstGeom prst="rect">
            <a:avLst/>
          </a:prstGeom>
          <a:noFill/>
          <a:ln>
            <a:noFill/>
          </a:ln>
        </p:spPr>
        <p:txBody>
          <a:bodyPr anchorCtr="0" anchor="t" bIns="91425" lIns="91425" spcFirstLastPara="1" rIns="91425" wrap="square" tIns="91425">
            <a:noAutofit/>
          </a:bodyPr>
          <a:lstStyle>
            <a:lvl1pPr indent="-88900" lvl="0" marL="0" marR="0" rtl="0" algn="l">
              <a:spcBef>
                <a:spcPts val="0"/>
              </a:spcBef>
              <a:spcAft>
                <a:spcPts val="0"/>
              </a:spcAft>
              <a:buSzPts val="1400"/>
              <a:buChar char="●"/>
              <a:defRPr/>
            </a:lvl1pPr>
            <a:lvl2pPr indent="-88900" lvl="1" marL="457200" marR="0" rtl="0" algn="l">
              <a:spcBef>
                <a:spcPts val="0"/>
              </a:spcBef>
              <a:spcAft>
                <a:spcPts val="0"/>
              </a:spcAft>
              <a:buSzPts val="1400"/>
              <a:buChar char="○"/>
              <a:defRPr/>
            </a:lvl2pPr>
            <a:lvl3pPr indent="-88900" lvl="2" marL="914400" marR="0" rtl="0" algn="l">
              <a:spcBef>
                <a:spcPts val="0"/>
              </a:spcBef>
              <a:spcAft>
                <a:spcPts val="0"/>
              </a:spcAft>
              <a:buSzPts val="1400"/>
              <a:buChar char="■"/>
              <a:defRPr/>
            </a:lvl3pPr>
            <a:lvl4pPr indent="-88900" lvl="3" marL="1371600" marR="0" rtl="0" algn="l">
              <a:spcBef>
                <a:spcPts val="0"/>
              </a:spcBef>
              <a:spcAft>
                <a:spcPts val="0"/>
              </a:spcAft>
              <a:buSzPts val="1400"/>
              <a:buChar char="●"/>
              <a:defRPr/>
            </a:lvl4pPr>
            <a:lvl5pPr indent="-88900" lvl="4" marL="1828800" marR="0" rtl="0" algn="l">
              <a:spcBef>
                <a:spcPts val="0"/>
              </a:spcBef>
              <a:spcAft>
                <a:spcPts val="0"/>
              </a:spcAft>
              <a:buSzPts val="1400"/>
              <a:buChar char="○"/>
              <a:defRPr/>
            </a:lvl5pPr>
            <a:lvl6pPr indent="-88900" lvl="5" marL="2286000" marR="0" rtl="0" algn="l">
              <a:spcBef>
                <a:spcPts val="0"/>
              </a:spcBef>
              <a:spcAft>
                <a:spcPts val="0"/>
              </a:spcAft>
              <a:buSzPts val="1400"/>
              <a:buChar char="■"/>
              <a:defRPr/>
            </a:lvl6pPr>
            <a:lvl7pPr indent="-88900" lvl="6" marL="2743200" marR="0" rtl="0" algn="l">
              <a:spcBef>
                <a:spcPts val="0"/>
              </a:spcBef>
              <a:spcAft>
                <a:spcPts val="0"/>
              </a:spcAft>
              <a:buSzPts val="1400"/>
              <a:buChar char="●"/>
              <a:defRPr/>
            </a:lvl7pPr>
            <a:lvl8pPr indent="-88900" lvl="7" marL="3200400" marR="0" rtl="0" algn="l">
              <a:spcBef>
                <a:spcPts val="0"/>
              </a:spcBef>
              <a:spcAft>
                <a:spcPts val="0"/>
              </a:spcAft>
              <a:buSzPts val="1400"/>
              <a:buChar char="○"/>
              <a:defRPr/>
            </a:lvl8pPr>
            <a:lvl9pPr indent="-88900" lvl="8" marL="3657600" marR="0" rtl="0" algn="l">
              <a:spcBef>
                <a:spcPts val="0"/>
              </a:spcBef>
              <a:spcAft>
                <a:spcPts val="0"/>
              </a:spcAft>
              <a:buSzPts val="1400"/>
              <a:buChar char="■"/>
              <a:defRPr/>
            </a:lvl9pPr>
          </a:lstStyle>
          <a:p/>
        </p:txBody>
      </p:sp>
      <p:sp>
        <p:nvSpPr>
          <p:cNvPr id="119" name="Google Shape;119;p32"/>
          <p:cNvSpPr txBox="1"/>
          <p:nvPr>
            <p:ph idx="12" type="sldNum"/>
          </p:nvPr>
        </p:nvSpPr>
        <p:spPr>
          <a:xfrm>
            <a:off x="6553200" y="4767263"/>
            <a:ext cx="2133600" cy="273900"/>
          </a:xfrm>
          <a:prstGeom prst="rect">
            <a:avLst/>
          </a:prstGeom>
          <a:noFill/>
          <a:ln>
            <a:noFill/>
          </a:ln>
        </p:spPr>
        <p:txBody>
          <a:bodyPr anchorCtr="0" anchor="t" bIns="91425" lIns="91425" spcFirstLastPara="1" rIns="91425" wrap="square" tIns="91425">
            <a:noAutofit/>
          </a:bodyPr>
          <a:lstStyle>
            <a:lvl1pPr indent="0" lvl="0" marL="0" marR="0" rtl="0" algn="l">
              <a:buNone/>
              <a:defRPr/>
            </a:lvl1pPr>
            <a:lvl2pPr indent="0" lvl="1" marL="0" marR="0" rtl="0" algn="l">
              <a:buNone/>
              <a:defRPr/>
            </a:lvl2pPr>
            <a:lvl3pPr indent="0" lvl="2" marL="0" marR="0" rtl="0" algn="l">
              <a:buNone/>
              <a:defRPr/>
            </a:lvl3pPr>
            <a:lvl4pPr indent="0" lvl="3" marL="0" marR="0" rtl="0" algn="l">
              <a:buNone/>
              <a:defRPr/>
            </a:lvl4pPr>
            <a:lvl5pPr indent="0" lvl="4" marL="0" marR="0" rtl="0" algn="l">
              <a:buNone/>
              <a:defRPr/>
            </a:lvl5pPr>
            <a:lvl6pPr indent="0" lvl="5" marL="0" marR="0" rtl="0" algn="l">
              <a:buNone/>
              <a:defRPr/>
            </a:lvl6pPr>
            <a:lvl7pPr indent="0" lvl="6" marL="0" marR="0" rtl="0" algn="l">
              <a:buNone/>
              <a:defRPr/>
            </a:lvl7pPr>
            <a:lvl8pPr indent="0" lvl="7" marL="0" marR="0" rtl="0" algn="l">
              <a:buNone/>
              <a:defRPr/>
            </a:lvl8pPr>
            <a:lvl9pPr indent="0" lvl="8" marL="0" marR="0" rtl="0" algn="l">
              <a:buNone/>
              <a:defRPr/>
            </a:lvl9pPr>
          </a:lstStyle>
          <a:p>
            <a:pPr indent="-88900" lvl="0" marL="0" rtl="0" algn="l">
              <a:spcBef>
                <a:spcPts val="0"/>
              </a:spcBef>
              <a:spcAft>
                <a:spcPts val="0"/>
              </a:spcAft>
              <a:buSzPts val="1400"/>
              <a:buChar char="●"/>
            </a:pPr>
            <a:r>
              <a:t/>
            </a:r>
            <a:endParaRPr/>
          </a:p>
          <a:p>
            <a:pPr indent="-88900" lvl="1" marL="457200" rtl="0" algn="l">
              <a:spcBef>
                <a:spcPts val="0"/>
              </a:spcBef>
              <a:spcAft>
                <a:spcPts val="0"/>
              </a:spcAft>
              <a:buSzPts val="1400"/>
              <a:buChar char="○"/>
            </a:pPr>
            <a:r>
              <a:t/>
            </a:r>
            <a:endParaRPr/>
          </a:p>
          <a:p>
            <a:pPr indent="-88900" lvl="2" marL="914400" rtl="0" algn="l">
              <a:spcBef>
                <a:spcPts val="0"/>
              </a:spcBef>
              <a:spcAft>
                <a:spcPts val="0"/>
              </a:spcAft>
              <a:buSzPts val="1400"/>
              <a:buChar char="■"/>
            </a:pPr>
            <a:r>
              <a:t/>
            </a:r>
            <a:endParaRPr/>
          </a:p>
          <a:p>
            <a:pPr indent="-88900" lvl="3" marL="1371600" rtl="0" algn="l">
              <a:spcBef>
                <a:spcPts val="0"/>
              </a:spcBef>
              <a:spcAft>
                <a:spcPts val="0"/>
              </a:spcAft>
              <a:buSzPts val="1400"/>
              <a:buChar char="●"/>
            </a:pPr>
            <a:r>
              <a:t/>
            </a:r>
            <a:endParaRPr/>
          </a:p>
          <a:p>
            <a:pPr indent="-88900" lvl="4" marL="1828800" rtl="0" algn="l">
              <a:spcBef>
                <a:spcPts val="0"/>
              </a:spcBef>
              <a:spcAft>
                <a:spcPts val="0"/>
              </a:spcAft>
              <a:buSzPts val="1400"/>
              <a:buChar char="○"/>
            </a:pPr>
            <a:r>
              <a:t/>
            </a:r>
            <a:endParaRPr/>
          </a:p>
          <a:p>
            <a:pPr indent="-88900" lvl="5" marL="2286000" rtl="0" algn="l">
              <a:spcBef>
                <a:spcPts val="0"/>
              </a:spcBef>
              <a:spcAft>
                <a:spcPts val="0"/>
              </a:spcAft>
              <a:buSzPts val="1400"/>
              <a:buChar char="■"/>
            </a:pPr>
            <a:r>
              <a:t/>
            </a:r>
            <a:endParaRPr/>
          </a:p>
          <a:p>
            <a:pPr indent="-88900" lvl="6" marL="2743200" rtl="0" algn="l">
              <a:spcBef>
                <a:spcPts val="0"/>
              </a:spcBef>
              <a:spcAft>
                <a:spcPts val="0"/>
              </a:spcAft>
              <a:buSzPts val="1400"/>
              <a:buChar char="●"/>
            </a:pPr>
            <a:r>
              <a:t/>
            </a:r>
            <a:endParaRPr/>
          </a:p>
          <a:p>
            <a:pPr indent="-88900" lvl="7" marL="3200400" rtl="0" algn="l">
              <a:spcBef>
                <a:spcPts val="0"/>
              </a:spcBef>
              <a:spcAft>
                <a:spcPts val="0"/>
              </a:spcAft>
              <a:buSzPts val="1400"/>
              <a:buChar char="○"/>
            </a:pPr>
            <a:r>
              <a:t/>
            </a:r>
            <a:endParaRPr/>
          </a:p>
          <a:p>
            <a:pPr indent="-88900" lvl="8" marL="3657600" rtl="0" algn="l">
              <a:spcBef>
                <a:spcPts val="0"/>
              </a:spcBef>
              <a:spcAft>
                <a:spcPts val="0"/>
              </a:spcAft>
              <a:buSzPts val="1400"/>
              <a:buChar char="■"/>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_Title and Content 1">
  <p:cSld name="3_Title and Content_1">
    <p:spTree>
      <p:nvGrpSpPr>
        <p:cNvPr id="120" name="Shape 120"/>
        <p:cNvGrpSpPr/>
        <p:nvPr/>
      </p:nvGrpSpPr>
      <p:grpSpPr>
        <a:xfrm>
          <a:off x="0" y="0"/>
          <a:ext cx="0" cy="0"/>
          <a:chOff x="0" y="0"/>
          <a:chExt cx="0" cy="0"/>
        </a:xfrm>
      </p:grpSpPr>
      <p:sp>
        <p:nvSpPr>
          <p:cNvPr id="121" name="Google Shape;121;p33"/>
          <p:cNvSpPr/>
          <p:nvPr/>
        </p:nvSpPr>
        <p:spPr>
          <a:xfrm>
            <a:off x="251521" y="123479"/>
            <a:ext cx="8658900" cy="4680600"/>
          </a:xfrm>
          <a:prstGeom prst="roundRect">
            <a:avLst>
              <a:gd fmla="val 2078" name="adj"/>
            </a:avLst>
          </a:prstGeom>
          <a:solidFill>
            <a:schemeClr val="lt1">
              <a:alpha val="7569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22" name="Google Shape;122;p33"/>
          <p:cNvSpPr txBox="1"/>
          <p:nvPr>
            <p:ph type="title"/>
          </p:nvPr>
        </p:nvSpPr>
        <p:spPr>
          <a:xfrm>
            <a:off x="395538" y="150782"/>
            <a:ext cx="6919800" cy="530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23" name="Google Shape;123;p33"/>
          <p:cNvSpPr txBox="1"/>
          <p:nvPr>
            <p:ph idx="1" type="body"/>
          </p:nvPr>
        </p:nvSpPr>
        <p:spPr>
          <a:xfrm>
            <a:off x="405258" y="987574"/>
            <a:ext cx="8343300" cy="3672300"/>
          </a:xfrm>
          <a:prstGeom prst="rect">
            <a:avLst/>
          </a:prstGeom>
          <a:noFill/>
          <a:ln>
            <a:noFill/>
          </a:ln>
        </p:spPr>
        <p:txBody>
          <a:bodyPr anchorCtr="0" anchor="t" bIns="91425" lIns="91425" spcFirstLastPara="1" rIns="91425" wrap="square" tIns="91425">
            <a:noAutofit/>
          </a:bodyPr>
          <a:lstStyle>
            <a:lvl1pPr indent="-317500" lvl="0" marL="457200" rtl="0">
              <a:spcBef>
                <a:spcPts val="600"/>
              </a:spcBef>
              <a:spcAft>
                <a:spcPts val="0"/>
              </a:spcAft>
              <a:buSzPts val="1400"/>
              <a:buChar char="●"/>
              <a:defRPr/>
            </a:lvl1pPr>
            <a:lvl2pPr indent="-317500" lvl="1" marL="914400" rtl="0">
              <a:spcBef>
                <a:spcPts val="480"/>
              </a:spcBef>
              <a:spcAft>
                <a:spcPts val="0"/>
              </a:spcAft>
              <a:buSzPts val="1400"/>
              <a:buChar char="○"/>
              <a:defRPr/>
            </a:lvl2pPr>
            <a:lvl3pPr indent="-317500" lvl="2" marL="1371600" rtl="0">
              <a:spcBef>
                <a:spcPts val="480"/>
              </a:spcBef>
              <a:spcAft>
                <a:spcPts val="0"/>
              </a:spcAft>
              <a:buSzPts val="1400"/>
              <a:buChar char="■"/>
              <a:defRPr/>
            </a:lvl3pPr>
            <a:lvl4pPr indent="-317500" lvl="3" marL="1828800" rtl="0">
              <a:spcBef>
                <a:spcPts val="360"/>
              </a:spcBef>
              <a:spcAft>
                <a:spcPts val="0"/>
              </a:spcAft>
              <a:buSzPts val="1400"/>
              <a:buChar char="●"/>
              <a:defRPr/>
            </a:lvl4pPr>
            <a:lvl5pPr indent="-317500" lvl="4" marL="2286000" rtl="0">
              <a:spcBef>
                <a:spcPts val="360"/>
              </a:spcBef>
              <a:spcAft>
                <a:spcPts val="0"/>
              </a:spcAft>
              <a:buSzPts val="1400"/>
              <a:buChar char="○"/>
              <a:defRPr/>
            </a:lvl5pPr>
            <a:lvl6pPr indent="-317500" lvl="5" marL="2743200" rtl="0">
              <a:spcBef>
                <a:spcPts val="360"/>
              </a:spcBef>
              <a:spcAft>
                <a:spcPts val="0"/>
              </a:spcAft>
              <a:buSzPts val="1400"/>
              <a:buChar char="■"/>
              <a:defRPr/>
            </a:lvl6pPr>
            <a:lvl7pPr indent="-317500" lvl="6" marL="3200400" rtl="0">
              <a:spcBef>
                <a:spcPts val="360"/>
              </a:spcBef>
              <a:spcAft>
                <a:spcPts val="0"/>
              </a:spcAft>
              <a:buSzPts val="1400"/>
              <a:buChar char="●"/>
              <a:defRPr/>
            </a:lvl7pPr>
            <a:lvl8pPr indent="-317500" lvl="7" marL="3657600" rtl="0">
              <a:spcBef>
                <a:spcPts val="360"/>
              </a:spcBef>
              <a:spcAft>
                <a:spcPts val="0"/>
              </a:spcAft>
              <a:buSzPts val="1400"/>
              <a:buChar char="○"/>
              <a:defRPr/>
            </a:lvl8pPr>
            <a:lvl9pPr indent="-317500" lvl="8" marL="4114800" rtl="0">
              <a:spcBef>
                <a:spcPts val="360"/>
              </a:spcBef>
              <a:spcAft>
                <a:spcPts val="0"/>
              </a:spcAft>
              <a:buSzPts val="1400"/>
              <a:buChar char="■"/>
              <a:defRPr/>
            </a:lvl9pPr>
          </a:lstStyle>
          <a:p/>
        </p:txBody>
      </p:sp>
      <p:sp>
        <p:nvSpPr>
          <p:cNvPr id="124" name="Google Shape;124;p33"/>
          <p:cNvSpPr txBox="1"/>
          <p:nvPr>
            <p:ph idx="11" type="ftr"/>
          </p:nvPr>
        </p:nvSpPr>
        <p:spPr>
          <a:xfrm>
            <a:off x="3131840" y="4789886"/>
            <a:ext cx="2897100" cy="353700"/>
          </a:xfrm>
          <a:prstGeom prst="rect">
            <a:avLst/>
          </a:prstGeom>
          <a:noFill/>
          <a:ln>
            <a:noFill/>
          </a:ln>
        </p:spPr>
        <p:txBody>
          <a:bodyPr anchorCtr="0" anchor="t" bIns="91425" lIns="91425" spcFirstLastPara="1" rIns="91425" wrap="square" tIns="91425">
            <a:noAutofit/>
          </a:bodyPr>
          <a:lstStyle>
            <a:lvl1pPr indent="-88900" lvl="0" marL="0" marR="0" rtl="0" algn="l">
              <a:spcBef>
                <a:spcPts val="0"/>
              </a:spcBef>
              <a:spcAft>
                <a:spcPts val="0"/>
              </a:spcAft>
              <a:buSzPts val="1400"/>
              <a:buChar char="●"/>
              <a:defRPr/>
            </a:lvl1pPr>
            <a:lvl2pPr indent="-100750" lvl="1" marL="456350" marR="0" rtl="0" algn="l">
              <a:spcBef>
                <a:spcPts val="0"/>
              </a:spcBef>
              <a:spcAft>
                <a:spcPts val="0"/>
              </a:spcAft>
              <a:buSzPts val="1400"/>
              <a:buChar char="○"/>
              <a:defRPr/>
            </a:lvl2pPr>
            <a:lvl3pPr indent="-99900" lvl="2" marL="912700" marR="0" rtl="0" algn="l">
              <a:spcBef>
                <a:spcPts val="0"/>
              </a:spcBef>
              <a:spcAft>
                <a:spcPts val="0"/>
              </a:spcAft>
              <a:buSzPts val="1400"/>
              <a:buChar char="■"/>
              <a:defRPr/>
            </a:lvl3pPr>
            <a:lvl4pPr indent="-99053" lvl="3" marL="1369053" marR="0" rtl="0" algn="l">
              <a:spcBef>
                <a:spcPts val="0"/>
              </a:spcBef>
              <a:spcAft>
                <a:spcPts val="0"/>
              </a:spcAft>
              <a:buSzPts val="1400"/>
              <a:buChar char="●"/>
              <a:defRPr/>
            </a:lvl4pPr>
            <a:lvl5pPr indent="-98206" lvl="4" marL="1825406" marR="0" rtl="0" algn="l">
              <a:spcBef>
                <a:spcPts val="0"/>
              </a:spcBef>
              <a:spcAft>
                <a:spcPts val="0"/>
              </a:spcAft>
              <a:buSzPts val="1400"/>
              <a:buChar char="○"/>
              <a:defRPr/>
            </a:lvl5pPr>
            <a:lvl6pPr indent="-97356" lvl="5" marL="2281756" marR="0" rtl="0" algn="l">
              <a:spcBef>
                <a:spcPts val="0"/>
              </a:spcBef>
              <a:spcAft>
                <a:spcPts val="0"/>
              </a:spcAft>
              <a:buSzPts val="1400"/>
              <a:buChar char="■"/>
              <a:defRPr/>
            </a:lvl6pPr>
            <a:lvl7pPr indent="-96508" lvl="6" marL="2738108" marR="0" rtl="0" algn="l">
              <a:spcBef>
                <a:spcPts val="0"/>
              </a:spcBef>
              <a:spcAft>
                <a:spcPts val="0"/>
              </a:spcAft>
              <a:buSzPts val="1400"/>
              <a:buChar char="●"/>
              <a:defRPr/>
            </a:lvl7pPr>
            <a:lvl8pPr indent="-95660" lvl="7" marL="3194460" marR="0" rtl="0" algn="l">
              <a:spcBef>
                <a:spcPts val="0"/>
              </a:spcBef>
              <a:spcAft>
                <a:spcPts val="0"/>
              </a:spcAft>
              <a:buSzPts val="1400"/>
              <a:buChar char="○"/>
              <a:defRPr/>
            </a:lvl8pPr>
            <a:lvl9pPr indent="-94809" lvl="8" marL="3650809" marR="0" rtl="0" algn="l">
              <a:spcBef>
                <a:spcPts val="0"/>
              </a:spcBef>
              <a:spcAft>
                <a:spcPts val="0"/>
              </a:spcAft>
              <a:buSzPts val="1400"/>
              <a:buChar char="■"/>
              <a:defRPr/>
            </a:lvl9pPr>
          </a:lstStyle>
          <a:p/>
        </p:txBody>
      </p:sp>
      <p:sp>
        <p:nvSpPr>
          <p:cNvPr id="125" name="Google Shape;125;p33"/>
          <p:cNvSpPr/>
          <p:nvPr/>
        </p:nvSpPr>
        <p:spPr>
          <a:xfrm>
            <a:off x="0" y="4840003"/>
            <a:ext cx="9144000" cy="323700"/>
          </a:xfrm>
          <a:prstGeom prst="rect">
            <a:avLst/>
          </a:prstGeom>
          <a:solidFill>
            <a:srgbClr val="000000">
              <a:alpha val="30590"/>
            </a:srgbClr>
          </a:solidFill>
          <a:ln>
            <a:noFill/>
          </a:ln>
        </p:spPr>
        <p:txBody>
          <a:bodyPr anchorCtr="0" anchor="ctr" bIns="45700" lIns="91400" spcFirstLastPara="1" rIns="91400" wrap="square" tIns="45700">
            <a:noAutofit/>
          </a:bodyPr>
          <a:lstStyle/>
          <a:p>
            <a:pPr indent="0" lvl="0" marL="0" marR="0" rtl="0" algn="l">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26" name="Google Shape;126;p33"/>
          <p:cNvSpPr/>
          <p:nvPr/>
        </p:nvSpPr>
        <p:spPr>
          <a:xfrm>
            <a:off x="7884368" y="4891587"/>
            <a:ext cx="933224" cy="206197"/>
          </a:xfrm>
          <a:prstGeom prst="rect">
            <a:avLst/>
          </a:prstGeom>
          <a:noFill/>
          <a:ln>
            <a:noFill/>
          </a:ln>
        </p:spPr>
      </p:sp>
      <p:grpSp>
        <p:nvGrpSpPr>
          <p:cNvPr id="127" name="Google Shape;127;p33"/>
          <p:cNvGrpSpPr/>
          <p:nvPr/>
        </p:nvGrpSpPr>
        <p:grpSpPr>
          <a:xfrm>
            <a:off x="7541996" y="267495"/>
            <a:ext cx="1512300" cy="801775"/>
            <a:chOff x="7541996" y="267494"/>
            <a:chExt cx="1512300" cy="801775"/>
          </a:xfrm>
        </p:grpSpPr>
        <p:grpSp>
          <p:nvGrpSpPr>
            <p:cNvPr id="128" name="Google Shape;128;p33"/>
            <p:cNvGrpSpPr/>
            <p:nvPr/>
          </p:nvGrpSpPr>
          <p:grpSpPr>
            <a:xfrm>
              <a:off x="7541996" y="277181"/>
              <a:ext cx="1512300" cy="792088"/>
              <a:chOff x="7596202" y="267494"/>
              <a:chExt cx="1512300" cy="792088"/>
            </a:xfrm>
          </p:grpSpPr>
          <p:sp>
            <p:nvSpPr>
              <p:cNvPr id="129" name="Google Shape;129;p33"/>
              <p:cNvSpPr/>
              <p:nvPr/>
            </p:nvSpPr>
            <p:spPr>
              <a:xfrm flipH="1" rot="10800000">
                <a:off x="8964737" y="703482"/>
                <a:ext cx="143700" cy="356100"/>
              </a:xfrm>
              <a:prstGeom prst="rtTriangle">
                <a:avLst/>
              </a:prstGeom>
              <a:solidFill>
                <a:srgbClr val="93B3D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8CB3E3"/>
                  </a:solidFill>
                  <a:latin typeface="Arial"/>
                  <a:ea typeface="Arial"/>
                  <a:cs typeface="Arial"/>
                  <a:sym typeface="Arial"/>
                </a:endParaRPr>
              </a:p>
            </p:txBody>
          </p:sp>
          <p:sp>
            <p:nvSpPr>
              <p:cNvPr id="130" name="Google Shape;130;p33"/>
              <p:cNvSpPr/>
              <p:nvPr/>
            </p:nvSpPr>
            <p:spPr>
              <a:xfrm flipH="1">
                <a:off x="7596202" y="267494"/>
                <a:ext cx="1512300" cy="436200"/>
              </a:xfrm>
              <a:prstGeom prst="snip1Rect">
                <a:avLst>
                  <a:gd fmla="val 16667" name="adj"/>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8CB3E3"/>
                  </a:solidFill>
                  <a:latin typeface="Arial"/>
                  <a:ea typeface="Arial"/>
                  <a:cs typeface="Arial"/>
                  <a:sym typeface="Arial"/>
                </a:endParaRPr>
              </a:p>
            </p:txBody>
          </p:sp>
        </p:grpSp>
        <p:sp>
          <p:nvSpPr>
            <p:cNvPr id="131" name="Google Shape;131;p33"/>
            <p:cNvSpPr/>
            <p:nvPr/>
          </p:nvSpPr>
          <p:spPr>
            <a:xfrm>
              <a:off x="7616407" y="267494"/>
              <a:ext cx="1172481" cy="402340"/>
            </a:xfrm>
            <a:prstGeom prst="rect">
              <a:avLst/>
            </a:prstGeom>
            <a:noFill/>
            <a:ln>
              <a:noFill/>
            </a:ln>
          </p:spPr>
        </p:sp>
      </p:gr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IN NAda">
  <p:cSld name="CUSTOM">
    <p:spTree>
      <p:nvGrpSpPr>
        <p:cNvPr id="132" name="Shape 132"/>
        <p:cNvGrpSpPr/>
        <p:nvPr/>
      </p:nvGrpSpPr>
      <p:grpSpPr>
        <a:xfrm>
          <a:off x="0" y="0"/>
          <a:ext cx="0" cy="0"/>
          <a:chOff x="0" y="0"/>
          <a:chExt cx="0" cy="0"/>
        </a:xfrm>
      </p:grpSpPr>
      <p:pic>
        <p:nvPicPr>
          <p:cNvPr id="133" name="Google Shape;133;p34"/>
          <p:cNvPicPr preferRelativeResize="0"/>
          <p:nvPr/>
        </p:nvPicPr>
        <p:blipFill>
          <a:blip r:embed="rId2">
            <a:alphaModFix/>
          </a:blip>
          <a:stretch>
            <a:fillRect/>
          </a:stretch>
        </p:blipFill>
        <p:spPr>
          <a:xfrm>
            <a:off x="0" y="709726"/>
            <a:ext cx="7406640" cy="3606464"/>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theme" Target="../theme/theme3.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29.xml"/><Relationship Id="rId10" Type="http://schemas.openxmlformats.org/officeDocument/2006/relationships/slideLayout" Target="../slideLayouts/slideLayout28.xml"/><Relationship Id="rId13" Type="http://schemas.openxmlformats.org/officeDocument/2006/relationships/slideLayout" Target="../slideLayouts/slideLayout31.xml"/><Relationship Id="rId12" Type="http://schemas.openxmlformats.org/officeDocument/2006/relationships/slideLayout" Target="../slideLayouts/slideLayout30.xml"/><Relationship Id="rId1" Type="http://schemas.openxmlformats.org/officeDocument/2006/relationships/slideLayout" Target="../slideLayouts/slideLayout19.xml"/><Relationship Id="rId2" Type="http://schemas.openxmlformats.org/officeDocument/2006/relationships/slideLayout" Target="../slideLayouts/slideLayout20.xml"/><Relationship Id="rId3" Type="http://schemas.openxmlformats.org/officeDocument/2006/relationships/slideLayout" Target="../slideLayouts/slideLayout21.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theme" Target="../theme/theme4.xml"/><Relationship Id="rId5" Type="http://schemas.openxmlformats.org/officeDocument/2006/relationships/slideLayout" Target="../slideLayouts/slideLayout23.xml"/><Relationship Id="rId6" Type="http://schemas.openxmlformats.org/officeDocument/2006/relationships/slideLayout" Target="../slideLayouts/slideLayout24.xml"/><Relationship Id="rId7" Type="http://schemas.openxmlformats.org/officeDocument/2006/relationships/slideLayout" Target="../slideLayouts/slideLayout25.xml"/><Relationship Id="rId8"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457200" y="205978"/>
            <a:ext cx="8229600" cy="857100"/>
          </a:xfrm>
          <a:prstGeom prst="rect">
            <a:avLst/>
          </a:prstGeom>
          <a:noFill/>
          <a:ln>
            <a:noFill/>
          </a:ln>
        </p:spPr>
        <p:txBody>
          <a:bodyPr anchorCtr="0" anchor="b" bIns="83525" lIns="83525" spcFirstLastPara="1" rIns="83525" wrap="square" tIns="83525">
            <a:noAutofit/>
          </a:bodyPr>
          <a:lstStyle>
            <a:lvl1pPr lvl="0" rtl="0">
              <a:spcBef>
                <a:spcPts val="0"/>
              </a:spcBef>
              <a:spcAft>
                <a:spcPts val="0"/>
              </a:spcAft>
              <a:buClr>
                <a:schemeClr val="dk1"/>
              </a:buClr>
              <a:buSzPts val="3300"/>
              <a:buNone/>
              <a:defRPr b="1" sz="3300">
                <a:solidFill>
                  <a:schemeClr val="dk1"/>
                </a:solidFill>
              </a:defRPr>
            </a:lvl1pPr>
            <a:lvl2pPr lvl="1" rtl="0">
              <a:spcBef>
                <a:spcPts val="0"/>
              </a:spcBef>
              <a:spcAft>
                <a:spcPts val="0"/>
              </a:spcAft>
              <a:buClr>
                <a:schemeClr val="dk1"/>
              </a:buClr>
              <a:buSzPts val="3300"/>
              <a:buNone/>
              <a:defRPr b="1" sz="3300">
                <a:solidFill>
                  <a:schemeClr val="dk1"/>
                </a:solidFill>
              </a:defRPr>
            </a:lvl2pPr>
            <a:lvl3pPr lvl="2" rtl="0">
              <a:spcBef>
                <a:spcPts val="0"/>
              </a:spcBef>
              <a:spcAft>
                <a:spcPts val="0"/>
              </a:spcAft>
              <a:buClr>
                <a:schemeClr val="dk1"/>
              </a:buClr>
              <a:buSzPts val="3300"/>
              <a:buNone/>
              <a:defRPr b="1" sz="3300">
                <a:solidFill>
                  <a:schemeClr val="dk1"/>
                </a:solidFill>
              </a:defRPr>
            </a:lvl3pPr>
            <a:lvl4pPr lvl="3" rtl="0">
              <a:spcBef>
                <a:spcPts val="0"/>
              </a:spcBef>
              <a:spcAft>
                <a:spcPts val="0"/>
              </a:spcAft>
              <a:buClr>
                <a:schemeClr val="dk1"/>
              </a:buClr>
              <a:buSzPts val="3300"/>
              <a:buNone/>
              <a:defRPr b="1" sz="3300">
                <a:solidFill>
                  <a:schemeClr val="dk1"/>
                </a:solidFill>
              </a:defRPr>
            </a:lvl4pPr>
            <a:lvl5pPr lvl="4" rtl="0">
              <a:spcBef>
                <a:spcPts val="0"/>
              </a:spcBef>
              <a:spcAft>
                <a:spcPts val="0"/>
              </a:spcAft>
              <a:buClr>
                <a:schemeClr val="dk1"/>
              </a:buClr>
              <a:buSzPts val="3300"/>
              <a:buNone/>
              <a:defRPr b="1" sz="3300">
                <a:solidFill>
                  <a:schemeClr val="dk1"/>
                </a:solidFill>
              </a:defRPr>
            </a:lvl5pPr>
            <a:lvl6pPr lvl="5" rtl="0">
              <a:spcBef>
                <a:spcPts val="0"/>
              </a:spcBef>
              <a:spcAft>
                <a:spcPts val="0"/>
              </a:spcAft>
              <a:buClr>
                <a:schemeClr val="dk1"/>
              </a:buClr>
              <a:buSzPts val="3300"/>
              <a:buNone/>
              <a:defRPr b="1" sz="3300">
                <a:solidFill>
                  <a:schemeClr val="dk1"/>
                </a:solidFill>
              </a:defRPr>
            </a:lvl6pPr>
            <a:lvl7pPr lvl="6" rtl="0">
              <a:spcBef>
                <a:spcPts val="0"/>
              </a:spcBef>
              <a:spcAft>
                <a:spcPts val="0"/>
              </a:spcAft>
              <a:buClr>
                <a:schemeClr val="dk1"/>
              </a:buClr>
              <a:buSzPts val="3300"/>
              <a:buNone/>
              <a:defRPr b="1" sz="3300">
                <a:solidFill>
                  <a:schemeClr val="dk1"/>
                </a:solidFill>
              </a:defRPr>
            </a:lvl7pPr>
            <a:lvl8pPr lvl="7" rtl="0">
              <a:spcBef>
                <a:spcPts val="0"/>
              </a:spcBef>
              <a:spcAft>
                <a:spcPts val="0"/>
              </a:spcAft>
              <a:buClr>
                <a:schemeClr val="dk1"/>
              </a:buClr>
              <a:buSzPts val="3300"/>
              <a:buNone/>
              <a:defRPr b="1" sz="3300">
                <a:solidFill>
                  <a:schemeClr val="dk1"/>
                </a:solidFill>
              </a:defRPr>
            </a:lvl8pPr>
            <a:lvl9pPr lvl="8" rtl="0">
              <a:spcBef>
                <a:spcPts val="0"/>
              </a:spcBef>
              <a:spcAft>
                <a:spcPts val="0"/>
              </a:spcAft>
              <a:buClr>
                <a:schemeClr val="dk1"/>
              </a:buClr>
              <a:buSzPts val="3300"/>
              <a:buNone/>
              <a:defRPr b="1" sz="3300">
                <a:solidFill>
                  <a:schemeClr val="dk1"/>
                </a:solidFill>
              </a:defRPr>
            </a:lvl9pPr>
          </a:lstStyle>
          <a:p/>
        </p:txBody>
      </p:sp>
      <p:sp>
        <p:nvSpPr>
          <p:cNvPr id="52" name="Google Shape;52;p13"/>
          <p:cNvSpPr txBox="1"/>
          <p:nvPr>
            <p:ph idx="1" type="body"/>
          </p:nvPr>
        </p:nvSpPr>
        <p:spPr>
          <a:xfrm>
            <a:off x="457200" y="1200150"/>
            <a:ext cx="8229600" cy="3725700"/>
          </a:xfrm>
          <a:prstGeom prst="rect">
            <a:avLst/>
          </a:prstGeom>
          <a:noFill/>
          <a:ln>
            <a:noFill/>
          </a:ln>
        </p:spPr>
        <p:txBody>
          <a:bodyPr anchorCtr="0" anchor="t" bIns="83525" lIns="83525" spcFirstLastPara="1" rIns="83525" wrap="square" tIns="83525">
            <a:noAutofit/>
          </a:bodyPr>
          <a:lstStyle>
            <a:lvl1pPr indent="-400050" lvl="0" marL="457200" rtl="0">
              <a:spcBef>
                <a:spcPts val="500"/>
              </a:spcBef>
              <a:spcAft>
                <a:spcPts val="0"/>
              </a:spcAft>
              <a:buClr>
                <a:schemeClr val="dk1"/>
              </a:buClr>
              <a:buSzPts val="2700"/>
              <a:buChar char="●"/>
              <a:defRPr sz="2700">
                <a:solidFill>
                  <a:schemeClr val="dk1"/>
                </a:solidFill>
              </a:defRPr>
            </a:lvl1pPr>
            <a:lvl2pPr indent="-368300" lvl="1" marL="914400" rtl="0">
              <a:spcBef>
                <a:spcPts val="0"/>
              </a:spcBef>
              <a:spcAft>
                <a:spcPts val="0"/>
              </a:spcAft>
              <a:buClr>
                <a:schemeClr val="dk1"/>
              </a:buClr>
              <a:buSzPts val="2200"/>
              <a:buChar char="○"/>
              <a:defRPr sz="2200">
                <a:solidFill>
                  <a:schemeClr val="dk1"/>
                </a:solidFill>
              </a:defRPr>
            </a:lvl2pPr>
            <a:lvl3pPr indent="-368300" lvl="2" marL="1371600" rtl="0">
              <a:spcBef>
                <a:spcPts val="0"/>
              </a:spcBef>
              <a:spcAft>
                <a:spcPts val="0"/>
              </a:spcAft>
              <a:buClr>
                <a:schemeClr val="dk1"/>
              </a:buClr>
              <a:buSzPts val="2200"/>
              <a:buChar char="■"/>
              <a:defRPr sz="2200">
                <a:solidFill>
                  <a:schemeClr val="dk1"/>
                </a:solidFill>
              </a:defRPr>
            </a:lvl3pPr>
            <a:lvl4pPr indent="-330200" lvl="3" marL="1828800" rtl="0">
              <a:spcBef>
                <a:spcPts val="0"/>
              </a:spcBef>
              <a:spcAft>
                <a:spcPts val="0"/>
              </a:spcAft>
              <a:buClr>
                <a:schemeClr val="dk1"/>
              </a:buClr>
              <a:buSzPts val="1600"/>
              <a:buChar char="●"/>
              <a:defRPr sz="1600">
                <a:solidFill>
                  <a:schemeClr val="dk1"/>
                </a:solidFill>
              </a:defRPr>
            </a:lvl4pPr>
            <a:lvl5pPr indent="-330200" lvl="4" marL="2286000" rtl="0">
              <a:spcBef>
                <a:spcPts val="0"/>
              </a:spcBef>
              <a:spcAft>
                <a:spcPts val="0"/>
              </a:spcAft>
              <a:buClr>
                <a:schemeClr val="dk1"/>
              </a:buClr>
              <a:buSzPts val="1600"/>
              <a:buChar char="○"/>
              <a:defRPr sz="1600">
                <a:solidFill>
                  <a:schemeClr val="dk1"/>
                </a:solidFill>
              </a:defRPr>
            </a:lvl5pPr>
            <a:lvl6pPr indent="-330200" lvl="5" marL="2743200" rtl="0">
              <a:spcBef>
                <a:spcPts val="0"/>
              </a:spcBef>
              <a:spcAft>
                <a:spcPts val="0"/>
              </a:spcAft>
              <a:buClr>
                <a:schemeClr val="dk1"/>
              </a:buClr>
              <a:buSzPts val="1600"/>
              <a:buChar char="■"/>
              <a:defRPr sz="1600">
                <a:solidFill>
                  <a:schemeClr val="dk1"/>
                </a:solidFill>
              </a:defRPr>
            </a:lvl6pPr>
            <a:lvl7pPr indent="-330200" lvl="6" marL="3200400" rtl="0">
              <a:spcBef>
                <a:spcPts val="0"/>
              </a:spcBef>
              <a:spcAft>
                <a:spcPts val="0"/>
              </a:spcAft>
              <a:buClr>
                <a:schemeClr val="dk1"/>
              </a:buClr>
              <a:buSzPts val="1600"/>
              <a:buChar char="●"/>
              <a:defRPr sz="1600">
                <a:solidFill>
                  <a:schemeClr val="dk1"/>
                </a:solidFill>
              </a:defRPr>
            </a:lvl7pPr>
            <a:lvl8pPr indent="-330200" lvl="7" marL="3657600" rtl="0">
              <a:spcBef>
                <a:spcPts val="0"/>
              </a:spcBef>
              <a:spcAft>
                <a:spcPts val="0"/>
              </a:spcAft>
              <a:buClr>
                <a:schemeClr val="dk1"/>
              </a:buClr>
              <a:buSzPts val="1600"/>
              <a:buChar char="○"/>
              <a:defRPr sz="1600">
                <a:solidFill>
                  <a:schemeClr val="dk1"/>
                </a:solidFill>
              </a:defRPr>
            </a:lvl8pPr>
            <a:lvl9pPr indent="-330200" lvl="8" marL="4114800" rtl="0">
              <a:spcBef>
                <a:spcPts val="0"/>
              </a:spcBef>
              <a:spcAft>
                <a:spcPts val="0"/>
              </a:spcAft>
              <a:buClr>
                <a:schemeClr val="dk1"/>
              </a:buClr>
              <a:buSzPts val="1600"/>
              <a:buChar char="■"/>
              <a:defRPr sz="1600">
                <a:solidFill>
                  <a:schemeClr val="dk1"/>
                </a:solidFill>
              </a:defRPr>
            </a:lvl9pPr>
          </a:lstStyle>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Lst>
  <mc:AlternateContent>
    <mc:Choice Requires="p14">
      <p:transition p14:dur="0">
        <p14:prism dir="l"/>
      </p:transition>
    </mc:Choice>
    <mc:Fallback>
      <p:transition>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71" name="Shape 71"/>
        <p:cNvGrpSpPr/>
        <p:nvPr/>
      </p:nvGrpSpPr>
      <p:grpSpPr>
        <a:xfrm>
          <a:off x="0" y="0"/>
          <a:ext cx="0" cy="0"/>
          <a:chOff x="0" y="0"/>
          <a:chExt cx="0" cy="0"/>
        </a:xfrm>
      </p:grpSpPr>
      <p:sp>
        <p:nvSpPr>
          <p:cNvPr id="72" name="Google Shape;72;p21"/>
          <p:cNvSpPr txBox="1"/>
          <p:nvPr>
            <p:ph type="title"/>
          </p:nvPr>
        </p:nvSpPr>
        <p:spPr>
          <a:xfrm>
            <a:off x="457200" y="274637"/>
            <a:ext cx="8229600" cy="1143000"/>
          </a:xfrm>
          <a:prstGeom prst="rect">
            <a:avLst/>
          </a:prstGeom>
          <a:noFill/>
          <a:ln>
            <a:noFill/>
          </a:ln>
        </p:spPr>
        <p:txBody>
          <a:bodyPr anchorCtr="0" anchor="b" bIns="91425" lIns="91425" spcFirstLastPara="1" rIns="91425" wrap="square" tIns="91425">
            <a:noAutofit/>
          </a:bodyPr>
          <a:lstStyle>
            <a:lvl1pPr indent="228600" lvl="0" marL="0" marR="0" rtl="0" algn="l">
              <a:lnSpc>
                <a:spcPct val="100000"/>
              </a:lnSpc>
              <a:spcBef>
                <a:spcPts val="0"/>
              </a:spcBef>
              <a:spcAft>
                <a:spcPts val="0"/>
              </a:spcAft>
              <a:buClr>
                <a:schemeClr val="dk1"/>
              </a:buClr>
              <a:buSzPts val="1400"/>
              <a:buFont typeface="Arial"/>
              <a:buNone/>
              <a:defRPr b="1" i="0" sz="3600" u="none" cap="none" strike="noStrike">
                <a:solidFill>
                  <a:schemeClr val="dk1"/>
                </a:solidFill>
                <a:latin typeface="Arial"/>
                <a:ea typeface="Arial"/>
                <a:cs typeface="Arial"/>
                <a:sym typeface="Arial"/>
              </a:defRPr>
            </a:lvl1pPr>
            <a:lvl2pPr indent="228600" lvl="1" marL="0" marR="0" rtl="0" algn="l">
              <a:lnSpc>
                <a:spcPct val="100000"/>
              </a:lnSpc>
              <a:spcBef>
                <a:spcPts val="0"/>
              </a:spcBef>
              <a:spcAft>
                <a:spcPts val="0"/>
              </a:spcAft>
              <a:buClr>
                <a:schemeClr val="dk1"/>
              </a:buClr>
              <a:buSzPts val="1400"/>
              <a:buFont typeface="Arial"/>
              <a:buNone/>
              <a:defRPr b="1" i="0" sz="3600" u="none" cap="none" strike="noStrike">
                <a:solidFill>
                  <a:schemeClr val="dk1"/>
                </a:solidFill>
                <a:latin typeface="Arial"/>
                <a:ea typeface="Arial"/>
                <a:cs typeface="Arial"/>
                <a:sym typeface="Arial"/>
              </a:defRPr>
            </a:lvl2pPr>
            <a:lvl3pPr indent="228600" lvl="2" marL="0" marR="0" rtl="0" algn="l">
              <a:spcBef>
                <a:spcPts val="0"/>
              </a:spcBef>
              <a:spcAft>
                <a:spcPts val="0"/>
              </a:spcAft>
              <a:buClr>
                <a:schemeClr val="dk1"/>
              </a:buClr>
              <a:buSzPts val="1400"/>
              <a:buFont typeface="Arial"/>
              <a:buNone/>
              <a:defRPr b="1" i="0" sz="3600" u="none" cap="none" strike="noStrike">
                <a:solidFill>
                  <a:schemeClr val="dk1"/>
                </a:solidFill>
                <a:latin typeface="Arial"/>
                <a:ea typeface="Arial"/>
                <a:cs typeface="Arial"/>
                <a:sym typeface="Arial"/>
              </a:defRPr>
            </a:lvl3pPr>
            <a:lvl4pPr indent="228600" lvl="3" marL="0" marR="0" rtl="0" algn="l">
              <a:spcBef>
                <a:spcPts val="0"/>
              </a:spcBef>
              <a:spcAft>
                <a:spcPts val="0"/>
              </a:spcAft>
              <a:buClr>
                <a:schemeClr val="dk1"/>
              </a:buClr>
              <a:buSzPts val="1400"/>
              <a:buFont typeface="Arial"/>
              <a:buNone/>
              <a:defRPr b="1" i="0" sz="3600" u="none" cap="none" strike="noStrike">
                <a:solidFill>
                  <a:schemeClr val="dk1"/>
                </a:solidFill>
                <a:latin typeface="Arial"/>
                <a:ea typeface="Arial"/>
                <a:cs typeface="Arial"/>
                <a:sym typeface="Arial"/>
              </a:defRPr>
            </a:lvl4pPr>
            <a:lvl5pPr indent="228600" lvl="4" marL="0" marR="0" rtl="0" algn="l">
              <a:spcBef>
                <a:spcPts val="0"/>
              </a:spcBef>
              <a:spcAft>
                <a:spcPts val="0"/>
              </a:spcAft>
              <a:buClr>
                <a:schemeClr val="dk1"/>
              </a:buClr>
              <a:buSzPts val="1400"/>
              <a:buFont typeface="Arial"/>
              <a:buNone/>
              <a:defRPr b="1" i="0" sz="3600" u="none" cap="none" strike="noStrike">
                <a:solidFill>
                  <a:schemeClr val="dk1"/>
                </a:solidFill>
                <a:latin typeface="Arial"/>
                <a:ea typeface="Arial"/>
                <a:cs typeface="Arial"/>
                <a:sym typeface="Arial"/>
              </a:defRPr>
            </a:lvl5pPr>
            <a:lvl6pPr indent="228600" lvl="5" marL="0" marR="0" rtl="0" algn="l">
              <a:spcBef>
                <a:spcPts val="0"/>
              </a:spcBef>
              <a:spcAft>
                <a:spcPts val="0"/>
              </a:spcAft>
              <a:buClr>
                <a:schemeClr val="dk1"/>
              </a:buClr>
              <a:buSzPts val="1400"/>
              <a:buFont typeface="Arial"/>
              <a:buNone/>
              <a:defRPr b="1" i="0" sz="3600" u="none" cap="none" strike="noStrike">
                <a:solidFill>
                  <a:schemeClr val="dk1"/>
                </a:solidFill>
                <a:latin typeface="Arial"/>
                <a:ea typeface="Arial"/>
                <a:cs typeface="Arial"/>
                <a:sym typeface="Arial"/>
              </a:defRPr>
            </a:lvl6pPr>
            <a:lvl7pPr indent="228600" lvl="6" marL="0" marR="0" rtl="0" algn="l">
              <a:spcBef>
                <a:spcPts val="0"/>
              </a:spcBef>
              <a:spcAft>
                <a:spcPts val="0"/>
              </a:spcAft>
              <a:buClr>
                <a:schemeClr val="dk1"/>
              </a:buClr>
              <a:buSzPts val="1400"/>
              <a:buFont typeface="Arial"/>
              <a:buNone/>
              <a:defRPr b="1" i="0" sz="3600" u="none" cap="none" strike="noStrike">
                <a:solidFill>
                  <a:schemeClr val="dk1"/>
                </a:solidFill>
                <a:latin typeface="Arial"/>
                <a:ea typeface="Arial"/>
                <a:cs typeface="Arial"/>
                <a:sym typeface="Arial"/>
              </a:defRPr>
            </a:lvl7pPr>
            <a:lvl8pPr indent="228600" lvl="7" marL="0" marR="0" rtl="0" algn="l">
              <a:spcBef>
                <a:spcPts val="0"/>
              </a:spcBef>
              <a:spcAft>
                <a:spcPts val="0"/>
              </a:spcAft>
              <a:buClr>
                <a:schemeClr val="dk1"/>
              </a:buClr>
              <a:buSzPts val="1400"/>
              <a:buFont typeface="Arial"/>
              <a:buNone/>
              <a:defRPr b="1" i="0" sz="3600" u="none" cap="none" strike="noStrike">
                <a:solidFill>
                  <a:schemeClr val="dk1"/>
                </a:solidFill>
                <a:latin typeface="Arial"/>
                <a:ea typeface="Arial"/>
                <a:cs typeface="Arial"/>
                <a:sym typeface="Arial"/>
              </a:defRPr>
            </a:lvl8pPr>
            <a:lvl9pPr indent="228600" lvl="8" marL="0" marR="0" rtl="0" algn="l">
              <a:spcBef>
                <a:spcPts val="0"/>
              </a:spcBef>
              <a:spcAft>
                <a:spcPts val="0"/>
              </a:spcAft>
              <a:buClr>
                <a:schemeClr val="dk1"/>
              </a:buClr>
              <a:buSzPts val="1400"/>
              <a:buFont typeface="Arial"/>
              <a:buNone/>
              <a:defRPr b="1" i="0" sz="3600" u="none" cap="none" strike="noStrike">
                <a:solidFill>
                  <a:schemeClr val="dk1"/>
                </a:solidFill>
                <a:latin typeface="Arial"/>
                <a:ea typeface="Arial"/>
                <a:cs typeface="Arial"/>
                <a:sym typeface="Arial"/>
              </a:defRPr>
            </a:lvl9pPr>
          </a:lstStyle>
          <a:p/>
        </p:txBody>
      </p:sp>
      <p:sp>
        <p:nvSpPr>
          <p:cNvPr id="73" name="Google Shape;73;p21"/>
          <p:cNvSpPr txBox="1"/>
          <p:nvPr>
            <p:ph idx="1" type="body"/>
          </p:nvPr>
        </p:nvSpPr>
        <p:spPr>
          <a:xfrm>
            <a:off x="457200" y="1600200"/>
            <a:ext cx="8229600" cy="49677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00"/>
              </a:spcBef>
              <a:spcAft>
                <a:spcPts val="0"/>
              </a:spcAft>
              <a:buClr>
                <a:schemeClr val="dk1"/>
              </a:buClr>
              <a:buSzPts val="1400"/>
              <a:buFont typeface="Arial"/>
              <a:buChar char="●"/>
              <a:defRPr b="0" i="0" sz="3000" u="none" cap="none" strike="noStrike">
                <a:solidFill>
                  <a:schemeClr val="dk1"/>
                </a:solidFill>
                <a:latin typeface="Arial"/>
                <a:ea typeface="Arial"/>
                <a:cs typeface="Arial"/>
                <a:sym typeface="Arial"/>
              </a:defRPr>
            </a:lvl1pPr>
            <a:lvl2pPr indent="-317500" lvl="1" marL="914400" marR="0" rtl="0" algn="l">
              <a:lnSpc>
                <a:spcPct val="100000"/>
              </a:lnSpc>
              <a:spcBef>
                <a:spcPts val="0"/>
              </a:spcBef>
              <a:spcAft>
                <a:spcPts val="0"/>
              </a:spcAft>
              <a:buClr>
                <a:schemeClr val="dk1"/>
              </a:buClr>
              <a:buSzPts val="1400"/>
              <a:buFont typeface="Arial"/>
              <a:buChar char="○"/>
              <a:defRPr b="0" i="0" sz="2400" u="none" cap="none" strike="noStrike">
                <a:solidFill>
                  <a:schemeClr val="dk1"/>
                </a:solidFill>
                <a:latin typeface="Arial"/>
                <a:ea typeface="Arial"/>
                <a:cs typeface="Arial"/>
                <a:sym typeface="Arial"/>
              </a:defRPr>
            </a:lvl2pPr>
            <a:lvl3pPr indent="-317500" lvl="2" marL="1371600" marR="0" rtl="0" algn="l">
              <a:lnSpc>
                <a:spcPct val="100000"/>
              </a:lnSpc>
              <a:spcBef>
                <a:spcPts val="0"/>
              </a:spcBef>
              <a:spcAft>
                <a:spcPts val="0"/>
              </a:spcAft>
              <a:buClr>
                <a:schemeClr val="dk1"/>
              </a:buClr>
              <a:buSzPts val="1400"/>
              <a:buFont typeface="Arial"/>
              <a:buChar char="■"/>
              <a:defRPr b="0" i="0" sz="2400" u="none" cap="none" strike="noStrike">
                <a:solidFill>
                  <a:schemeClr val="dk1"/>
                </a:solidFill>
                <a:latin typeface="Arial"/>
                <a:ea typeface="Arial"/>
                <a:cs typeface="Arial"/>
                <a:sym typeface="Arial"/>
              </a:defRPr>
            </a:lvl3pPr>
            <a:lvl4pPr indent="-317500" lvl="3" marL="1828800" marR="0" rtl="0" algn="l">
              <a:lnSpc>
                <a:spcPct val="100000"/>
              </a:lnSpc>
              <a:spcBef>
                <a:spcPts val="0"/>
              </a:spcBef>
              <a:spcAft>
                <a:spcPts val="0"/>
              </a:spcAft>
              <a:buClr>
                <a:schemeClr val="dk1"/>
              </a:buClr>
              <a:buSzPts val="1400"/>
              <a:buFont typeface="Arial"/>
              <a:buChar char="●"/>
              <a:defRPr b="0" i="0" sz="1800" u="none" cap="none" strike="noStrike">
                <a:solidFill>
                  <a:schemeClr val="dk1"/>
                </a:solidFill>
                <a:latin typeface="Arial"/>
                <a:ea typeface="Arial"/>
                <a:cs typeface="Arial"/>
                <a:sym typeface="Arial"/>
              </a:defRPr>
            </a:lvl4pPr>
            <a:lvl5pPr indent="-317500" lvl="4" marL="2286000" marR="0" rtl="0" algn="l">
              <a:lnSpc>
                <a:spcPct val="100000"/>
              </a:lnSpc>
              <a:spcBef>
                <a:spcPts val="0"/>
              </a:spcBef>
              <a:spcAft>
                <a:spcPts val="0"/>
              </a:spcAft>
              <a:buClr>
                <a:schemeClr val="dk1"/>
              </a:buClr>
              <a:buSzPts val="1400"/>
              <a:buFont typeface="Arial"/>
              <a:buChar char="○"/>
              <a:defRPr b="0" i="0" sz="1800" u="none" cap="none" strike="noStrike">
                <a:solidFill>
                  <a:schemeClr val="dk1"/>
                </a:solidFill>
                <a:latin typeface="Arial"/>
                <a:ea typeface="Arial"/>
                <a:cs typeface="Arial"/>
                <a:sym typeface="Arial"/>
              </a:defRPr>
            </a:lvl5pPr>
            <a:lvl6pPr indent="-317500" lvl="5" marL="2743200" marR="0" rtl="0" algn="l">
              <a:lnSpc>
                <a:spcPct val="100000"/>
              </a:lnSpc>
              <a:spcBef>
                <a:spcPts val="0"/>
              </a:spcBef>
              <a:spcAft>
                <a:spcPts val="0"/>
              </a:spcAft>
              <a:buClr>
                <a:schemeClr val="dk1"/>
              </a:buClr>
              <a:buSzPts val="1400"/>
              <a:buFont typeface="Arial"/>
              <a:buChar char="■"/>
              <a:defRPr b="0" i="0" sz="1800" u="none" cap="none" strike="noStrike">
                <a:solidFill>
                  <a:schemeClr val="dk1"/>
                </a:solidFill>
                <a:latin typeface="Arial"/>
                <a:ea typeface="Arial"/>
                <a:cs typeface="Arial"/>
                <a:sym typeface="Arial"/>
              </a:defRPr>
            </a:lvl6pPr>
            <a:lvl7pPr indent="-317500" lvl="6" marL="3200400" marR="0" rtl="0" algn="l">
              <a:lnSpc>
                <a:spcPct val="100000"/>
              </a:lnSpc>
              <a:spcBef>
                <a:spcPts val="0"/>
              </a:spcBef>
              <a:spcAft>
                <a:spcPts val="0"/>
              </a:spcAft>
              <a:buClr>
                <a:schemeClr val="dk1"/>
              </a:buClr>
              <a:buSzPts val="1400"/>
              <a:buFont typeface="Arial"/>
              <a:buChar char="●"/>
              <a:defRPr b="0" i="0" sz="1800" u="none" cap="none" strike="noStrike">
                <a:solidFill>
                  <a:schemeClr val="dk1"/>
                </a:solidFill>
                <a:latin typeface="Arial"/>
                <a:ea typeface="Arial"/>
                <a:cs typeface="Arial"/>
                <a:sym typeface="Arial"/>
              </a:defRPr>
            </a:lvl7pPr>
            <a:lvl8pPr indent="-317500" lvl="7" marL="3657600" marR="0" rtl="0" algn="l">
              <a:lnSpc>
                <a:spcPct val="100000"/>
              </a:lnSpc>
              <a:spcBef>
                <a:spcPts val="0"/>
              </a:spcBef>
              <a:spcAft>
                <a:spcPts val="0"/>
              </a:spcAft>
              <a:buClr>
                <a:schemeClr val="dk1"/>
              </a:buClr>
              <a:buSzPts val="1400"/>
              <a:buFont typeface="Arial"/>
              <a:buChar char="○"/>
              <a:defRPr b="0" i="0" sz="1800" u="none" cap="none" strike="noStrike">
                <a:solidFill>
                  <a:schemeClr val="dk1"/>
                </a:solidFill>
                <a:latin typeface="Arial"/>
                <a:ea typeface="Arial"/>
                <a:cs typeface="Arial"/>
                <a:sym typeface="Arial"/>
              </a:defRPr>
            </a:lvl8pPr>
            <a:lvl9pPr indent="-317500" lvl="8" marL="4114800" marR="0" rtl="0" algn="l">
              <a:lnSpc>
                <a:spcPct val="100000"/>
              </a:lnSpc>
              <a:spcBef>
                <a:spcPts val="0"/>
              </a:spcBef>
              <a:spcAft>
                <a:spcPts val="0"/>
              </a:spcAft>
              <a:buClr>
                <a:schemeClr val="dk1"/>
              </a:buClr>
              <a:buSzPts val="1400"/>
              <a:buFont typeface="Arial"/>
              <a:buChar char="■"/>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14.png"/><Relationship Id="rId4" Type="http://schemas.openxmlformats.org/officeDocument/2006/relationships/image" Target="../media/image6.jpg"/><Relationship Id="rId5" Type="http://schemas.openxmlformats.org/officeDocument/2006/relationships/image" Target="../media/image7.png"/><Relationship Id="rId6" Type="http://schemas.openxmlformats.org/officeDocument/2006/relationships/image" Target="../media/image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0.xml"/><Relationship Id="rId3" Type="http://schemas.openxmlformats.org/officeDocument/2006/relationships/image" Target="../media/image10.pn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1.xml"/><Relationship Id="rId3" Type="http://schemas.openxmlformats.org/officeDocument/2006/relationships/image" Target="../media/image10.png"/><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2.xml"/><Relationship Id="rId3" Type="http://schemas.openxmlformats.org/officeDocument/2006/relationships/image" Target="../media/image10.png"/><Relationship Id="rId4" Type="http://schemas.openxmlformats.org/officeDocument/2006/relationships/image" Target="../media/image5.png"/><Relationship Id="rId5" Type="http://schemas.openxmlformats.org/officeDocument/2006/relationships/hyperlink" Target="https://developer.mozilla.org/en-US/docs/Glossary/Primitive"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3.xml"/><Relationship Id="rId3" Type="http://schemas.openxmlformats.org/officeDocument/2006/relationships/image" Target="../media/image10.png"/><Relationship Id="rId4" Type="http://schemas.openxmlformats.org/officeDocument/2006/relationships/image" Target="../media/image5.png"/><Relationship Id="rId5" Type="http://schemas.openxmlformats.org/officeDocument/2006/relationships/image" Target="../media/image8.jpg"/><Relationship Id="rId6" Type="http://schemas.openxmlformats.org/officeDocument/2006/relationships/hyperlink" Target="https://en.wikipedia.org/wiki/Sliding_puzzle"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14.png"/><Relationship Id="rId4" Type="http://schemas.openxmlformats.org/officeDocument/2006/relationships/image" Target="../media/image6.jpg"/><Relationship Id="rId5" Type="http://schemas.openxmlformats.org/officeDocument/2006/relationships/image" Target="../media/image7.png"/><Relationship Id="rId6" Type="http://schemas.openxmlformats.org/officeDocument/2006/relationships/image" Target="../media/image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xml"/><Relationship Id="rId3" Type="http://schemas.openxmlformats.org/officeDocument/2006/relationships/image" Target="../media/image12.png"/><Relationship Id="rId4" Type="http://schemas.openxmlformats.org/officeDocument/2006/relationships/image" Target="../media/image11.png"/><Relationship Id="rId5" Type="http://schemas.openxmlformats.org/officeDocument/2006/relationships/image" Target="../media/image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xml"/><Relationship Id="rId3" Type="http://schemas.openxmlformats.org/officeDocument/2006/relationships/image" Target="../media/image15.png"/><Relationship Id="rId4" Type="http://schemas.openxmlformats.org/officeDocument/2006/relationships/image" Target="../media/image4.png"/><Relationship Id="rId5" Type="http://schemas.openxmlformats.org/officeDocument/2006/relationships/image" Target="../media/image1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xml"/><Relationship Id="rId3" Type="http://schemas.openxmlformats.org/officeDocument/2006/relationships/image" Target="../media/image10.png"/><Relationship Id="rId4" Type="http://schemas.openxmlformats.org/officeDocument/2006/relationships/image" Target="../media/image5.png"/><Relationship Id="rId5" Type="http://schemas.openxmlformats.org/officeDocument/2006/relationships/hyperlink" Target="https://en.wikipedia.org/wiki/Data_structure" TargetMode="External"/><Relationship Id="rId6" Type="http://schemas.openxmlformats.org/officeDocument/2006/relationships/hyperlink" Target="https://en.wikipedia.org/wiki/Value_(computer_science)" TargetMode="External"/><Relationship Id="rId7" Type="http://schemas.openxmlformats.org/officeDocument/2006/relationships/hyperlink" Target="https://en.wikipedia.org/wiki/Variable_(programming)"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xml"/><Relationship Id="rId3" Type="http://schemas.openxmlformats.org/officeDocument/2006/relationships/image" Target="../media/image10.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6.xml"/><Relationship Id="rId3" Type="http://schemas.openxmlformats.org/officeDocument/2006/relationships/image" Target="../media/image10.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7.xml"/><Relationship Id="rId3" Type="http://schemas.openxmlformats.org/officeDocument/2006/relationships/image" Target="../media/image10.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8.xml"/><Relationship Id="rId3" Type="http://schemas.openxmlformats.org/officeDocument/2006/relationships/image" Target="../media/image10.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9.xml"/><Relationship Id="rId3" Type="http://schemas.openxmlformats.org/officeDocument/2006/relationships/image" Target="../media/image10.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8" name="Shape 138"/>
        <p:cNvGrpSpPr/>
        <p:nvPr/>
      </p:nvGrpSpPr>
      <p:grpSpPr>
        <a:xfrm>
          <a:off x="0" y="0"/>
          <a:ext cx="0" cy="0"/>
          <a:chOff x="0" y="0"/>
          <a:chExt cx="0" cy="0"/>
        </a:xfrm>
      </p:grpSpPr>
      <p:grpSp>
        <p:nvGrpSpPr>
          <p:cNvPr id="139" name="Google Shape;139;p35"/>
          <p:cNvGrpSpPr/>
          <p:nvPr/>
        </p:nvGrpSpPr>
        <p:grpSpPr>
          <a:xfrm>
            <a:off x="-17746" y="0"/>
            <a:ext cx="9211188" cy="5143500"/>
            <a:chOff x="-17746" y="0"/>
            <a:chExt cx="9211188" cy="5715000"/>
          </a:xfrm>
        </p:grpSpPr>
        <p:pic>
          <p:nvPicPr>
            <p:cNvPr descr="rawpixel-com-323215.jpg" id="140" name="Google Shape;140;p35"/>
            <p:cNvPicPr preferRelativeResize="0"/>
            <p:nvPr/>
          </p:nvPicPr>
          <p:blipFill rotWithShape="1">
            <a:blip r:embed="rId3">
              <a:alphaModFix/>
            </a:blip>
            <a:srcRect b="3488" l="0" r="0" t="3479"/>
            <a:stretch/>
          </p:blipFill>
          <p:spPr>
            <a:xfrm>
              <a:off x="-17746" y="0"/>
              <a:ext cx="9205230" cy="5714999"/>
            </a:xfrm>
            <a:prstGeom prst="rect">
              <a:avLst/>
            </a:prstGeom>
            <a:noFill/>
            <a:ln>
              <a:noFill/>
            </a:ln>
          </p:spPr>
        </p:pic>
        <p:pic>
          <p:nvPicPr>
            <p:cNvPr descr="bkg.jpg" id="141" name="Google Shape;141;p35"/>
            <p:cNvPicPr preferRelativeResize="0"/>
            <p:nvPr/>
          </p:nvPicPr>
          <p:blipFill>
            <a:blip r:embed="rId4">
              <a:alphaModFix amt="90000"/>
            </a:blip>
            <a:stretch>
              <a:fillRect/>
            </a:stretch>
          </p:blipFill>
          <p:spPr>
            <a:xfrm>
              <a:off x="-11784" y="0"/>
              <a:ext cx="9205225" cy="5715000"/>
            </a:xfrm>
            <a:prstGeom prst="rect">
              <a:avLst/>
            </a:prstGeom>
            <a:noFill/>
            <a:ln>
              <a:noFill/>
            </a:ln>
          </p:spPr>
        </p:pic>
      </p:grpSp>
      <p:grpSp>
        <p:nvGrpSpPr>
          <p:cNvPr id="142" name="Google Shape;142;p35"/>
          <p:cNvGrpSpPr/>
          <p:nvPr/>
        </p:nvGrpSpPr>
        <p:grpSpPr>
          <a:xfrm>
            <a:off x="3507060" y="2308855"/>
            <a:ext cx="2129881" cy="525790"/>
            <a:chOff x="3487403" y="2670898"/>
            <a:chExt cx="2129881" cy="584211"/>
          </a:xfrm>
        </p:grpSpPr>
        <p:pic>
          <p:nvPicPr>
            <p:cNvPr id="143" name="Google Shape;143;p35"/>
            <p:cNvPicPr preferRelativeResize="0"/>
            <p:nvPr/>
          </p:nvPicPr>
          <p:blipFill>
            <a:blip r:embed="rId5">
              <a:alphaModFix amt="8000"/>
            </a:blip>
            <a:stretch>
              <a:fillRect/>
            </a:stretch>
          </p:blipFill>
          <p:spPr>
            <a:xfrm>
              <a:off x="3499759" y="2695609"/>
              <a:ext cx="2117525" cy="559500"/>
            </a:xfrm>
            <a:prstGeom prst="rect">
              <a:avLst/>
            </a:prstGeom>
            <a:noFill/>
            <a:ln>
              <a:noFill/>
            </a:ln>
          </p:spPr>
        </p:pic>
        <p:pic>
          <p:nvPicPr>
            <p:cNvPr id="144" name="Google Shape;144;p35"/>
            <p:cNvPicPr preferRelativeResize="0"/>
            <p:nvPr/>
          </p:nvPicPr>
          <p:blipFill>
            <a:blip r:embed="rId6">
              <a:alphaModFix/>
            </a:blip>
            <a:stretch>
              <a:fillRect/>
            </a:stretch>
          </p:blipFill>
          <p:spPr>
            <a:xfrm>
              <a:off x="3487403" y="2670898"/>
              <a:ext cx="2117525" cy="559500"/>
            </a:xfrm>
            <a:prstGeom prst="rect">
              <a:avLst/>
            </a:prstGeom>
            <a:noFill/>
            <a:ln>
              <a:noFill/>
            </a:ln>
          </p:spPr>
        </p:pic>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277" name="Shape 277"/>
        <p:cNvGrpSpPr/>
        <p:nvPr/>
      </p:nvGrpSpPr>
      <p:grpSpPr>
        <a:xfrm>
          <a:off x="0" y="0"/>
          <a:ext cx="0" cy="0"/>
          <a:chOff x="0" y="0"/>
          <a:chExt cx="0" cy="0"/>
        </a:xfrm>
      </p:grpSpPr>
      <p:sp>
        <p:nvSpPr>
          <p:cNvPr id="278" name="Google Shape;278;p44"/>
          <p:cNvSpPr/>
          <p:nvPr/>
        </p:nvSpPr>
        <p:spPr>
          <a:xfrm>
            <a:off x="4177200" y="0"/>
            <a:ext cx="4966800" cy="5143500"/>
          </a:xfrm>
          <a:prstGeom prst="rect">
            <a:avLst/>
          </a:prstGeom>
          <a:solidFill>
            <a:srgbClr val="1B2B3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44"/>
          <p:cNvSpPr txBox="1"/>
          <p:nvPr/>
        </p:nvSpPr>
        <p:spPr>
          <a:xfrm>
            <a:off x="377125" y="509650"/>
            <a:ext cx="4194900" cy="871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000"/>
              </a:spcBef>
              <a:spcAft>
                <a:spcPts val="0"/>
              </a:spcAft>
              <a:buClr>
                <a:schemeClr val="dk1"/>
              </a:buClr>
              <a:buSzPts val="1100"/>
              <a:buFont typeface="Arial"/>
              <a:buNone/>
            </a:pPr>
            <a:r>
              <a:rPr b="1" lang="en">
                <a:latin typeface="Montserrat"/>
                <a:ea typeface="Montserrat"/>
                <a:cs typeface="Montserrat"/>
                <a:sym typeface="Montserrat"/>
              </a:rPr>
              <a:t>UI Boot Camp: JS Collections</a:t>
            </a:r>
            <a:br>
              <a:rPr b="1" lang="en">
                <a:latin typeface="Montserrat"/>
                <a:ea typeface="Montserrat"/>
                <a:cs typeface="Montserrat"/>
                <a:sym typeface="Montserrat"/>
              </a:rPr>
            </a:br>
            <a:r>
              <a:rPr b="1" lang="en" sz="2400">
                <a:latin typeface="Montserrat"/>
                <a:ea typeface="Montserrat"/>
                <a:cs typeface="Montserrat"/>
                <a:sym typeface="Montserrat"/>
              </a:rPr>
              <a:t>Traversing Arrays</a:t>
            </a:r>
            <a:endParaRPr b="1" sz="2400">
              <a:latin typeface="Montserrat"/>
              <a:ea typeface="Montserrat"/>
              <a:cs typeface="Montserrat"/>
              <a:sym typeface="Montserrat"/>
            </a:endParaRPr>
          </a:p>
          <a:p>
            <a:pPr indent="0" lvl="0" marL="0" rtl="0" algn="l">
              <a:lnSpc>
                <a:spcPct val="115000"/>
              </a:lnSpc>
              <a:spcBef>
                <a:spcPts val="1000"/>
              </a:spcBef>
              <a:spcAft>
                <a:spcPts val="0"/>
              </a:spcAft>
              <a:buClr>
                <a:schemeClr val="dk1"/>
              </a:buClr>
              <a:buSzPts val="1100"/>
              <a:buFont typeface="Arial"/>
              <a:buNone/>
            </a:pPr>
            <a:r>
              <a:t/>
            </a:r>
            <a:endParaRPr b="1" sz="2400">
              <a:latin typeface="Montserrat"/>
              <a:ea typeface="Montserrat"/>
              <a:cs typeface="Montserrat"/>
              <a:sym typeface="Montserrat"/>
            </a:endParaRPr>
          </a:p>
        </p:txBody>
      </p:sp>
      <p:sp>
        <p:nvSpPr>
          <p:cNvPr id="280" name="Google Shape;280;p44"/>
          <p:cNvSpPr/>
          <p:nvPr/>
        </p:nvSpPr>
        <p:spPr>
          <a:xfrm>
            <a:off x="226720" y="476100"/>
            <a:ext cx="302400" cy="33900"/>
          </a:xfrm>
          <a:prstGeom prst="rect">
            <a:avLst/>
          </a:prstGeom>
          <a:solidFill>
            <a:srgbClr val="0AD87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44"/>
          <p:cNvSpPr/>
          <p:nvPr/>
        </p:nvSpPr>
        <p:spPr>
          <a:xfrm>
            <a:off x="390121" y="178268"/>
            <a:ext cx="3460800" cy="2421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1000"/>
              </a:spcBef>
              <a:spcAft>
                <a:spcPts val="0"/>
              </a:spcAft>
              <a:buClr>
                <a:schemeClr val="dk1"/>
              </a:buClr>
              <a:buSzPts val="1100"/>
              <a:buFont typeface="Arial"/>
              <a:buNone/>
            </a:pPr>
            <a:r>
              <a:rPr lang="en" sz="1000">
                <a:solidFill>
                  <a:srgbClr val="B7B7B7"/>
                </a:solidFill>
                <a:latin typeface="Montserrat"/>
                <a:ea typeface="Montserrat"/>
                <a:cs typeface="Montserrat"/>
                <a:sym typeface="Montserrat"/>
              </a:rPr>
              <a:t>UI ENGINEERING STUDIO</a:t>
            </a:r>
            <a:endParaRPr sz="1000">
              <a:solidFill>
                <a:srgbClr val="B7B7B7"/>
              </a:solidFill>
              <a:latin typeface="Montserrat"/>
              <a:ea typeface="Montserrat"/>
              <a:cs typeface="Montserrat"/>
              <a:sym typeface="Montserrat"/>
            </a:endParaRPr>
          </a:p>
        </p:txBody>
      </p:sp>
      <p:pic>
        <p:nvPicPr>
          <p:cNvPr descr="Logo2.png" id="282" name="Google Shape;282;p44"/>
          <p:cNvPicPr preferRelativeResize="0"/>
          <p:nvPr/>
        </p:nvPicPr>
        <p:blipFill>
          <a:blip r:embed="rId3">
            <a:alphaModFix/>
          </a:blip>
          <a:stretch>
            <a:fillRect/>
          </a:stretch>
        </p:blipFill>
        <p:spPr>
          <a:xfrm>
            <a:off x="226717" y="279585"/>
            <a:ext cx="153570" cy="120622"/>
          </a:xfrm>
          <a:prstGeom prst="rect">
            <a:avLst/>
          </a:prstGeom>
          <a:noFill/>
          <a:ln>
            <a:noFill/>
          </a:ln>
        </p:spPr>
      </p:pic>
      <p:pic>
        <p:nvPicPr>
          <p:cNvPr id="283" name="Google Shape;283;p44"/>
          <p:cNvPicPr preferRelativeResize="0"/>
          <p:nvPr/>
        </p:nvPicPr>
        <p:blipFill rotWithShape="1">
          <a:blip r:embed="rId4">
            <a:alphaModFix/>
          </a:blip>
          <a:srcRect b="24127" l="0" r="0" t="0"/>
          <a:stretch/>
        </p:blipFill>
        <p:spPr>
          <a:xfrm>
            <a:off x="385023" y="4699892"/>
            <a:ext cx="661850" cy="120622"/>
          </a:xfrm>
          <a:prstGeom prst="rect">
            <a:avLst/>
          </a:prstGeom>
          <a:noFill/>
          <a:ln>
            <a:noFill/>
          </a:ln>
        </p:spPr>
      </p:pic>
      <p:sp>
        <p:nvSpPr>
          <p:cNvPr id="284" name="Google Shape;284;p44"/>
          <p:cNvSpPr txBox="1"/>
          <p:nvPr/>
        </p:nvSpPr>
        <p:spPr>
          <a:xfrm>
            <a:off x="442175" y="1630125"/>
            <a:ext cx="3210300" cy="264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222222"/>
                </a:solidFill>
                <a:highlight>
                  <a:srgbClr val="FFFFFF"/>
                </a:highlight>
              </a:rPr>
              <a:t>There are 3 basic ways* for traversing an array:</a:t>
            </a:r>
            <a:endParaRPr>
              <a:solidFill>
                <a:srgbClr val="222222"/>
              </a:solidFill>
              <a:highlight>
                <a:srgbClr val="FFFFFF"/>
              </a:highlight>
            </a:endParaRPr>
          </a:p>
          <a:p>
            <a:pPr indent="0" lvl="0" marL="0" rtl="0" algn="l">
              <a:spcBef>
                <a:spcPts val="0"/>
              </a:spcBef>
              <a:spcAft>
                <a:spcPts val="0"/>
              </a:spcAft>
              <a:buNone/>
            </a:pPr>
            <a:r>
              <a:t/>
            </a:r>
            <a:endParaRPr>
              <a:solidFill>
                <a:srgbClr val="222222"/>
              </a:solidFill>
              <a:highlight>
                <a:srgbClr val="FFFFFF"/>
              </a:highlight>
            </a:endParaRPr>
          </a:p>
          <a:p>
            <a:pPr indent="-317500" lvl="0" marL="457200" rtl="0" algn="l">
              <a:spcBef>
                <a:spcPts val="0"/>
              </a:spcBef>
              <a:spcAft>
                <a:spcPts val="0"/>
              </a:spcAft>
              <a:buClr>
                <a:srgbClr val="222222"/>
              </a:buClr>
              <a:buSzPts val="1400"/>
              <a:buAutoNum type="arabicPeriod"/>
            </a:pPr>
            <a:r>
              <a:rPr lang="en">
                <a:solidFill>
                  <a:srgbClr val="222222"/>
                </a:solidFill>
                <a:highlight>
                  <a:srgbClr val="FFFFFF"/>
                </a:highlight>
              </a:rPr>
              <a:t>Using a regular </a:t>
            </a:r>
            <a:r>
              <a:rPr b="1" lang="en">
                <a:solidFill>
                  <a:srgbClr val="222222"/>
                </a:solidFill>
                <a:highlight>
                  <a:srgbClr val="FFFFFF"/>
                </a:highlight>
              </a:rPr>
              <a:t>for loop</a:t>
            </a:r>
            <a:r>
              <a:rPr lang="en">
                <a:solidFill>
                  <a:srgbClr val="222222"/>
                </a:solidFill>
                <a:highlight>
                  <a:srgbClr val="FFFFFF"/>
                </a:highlight>
              </a:rPr>
              <a:t>.</a:t>
            </a:r>
            <a:endParaRPr>
              <a:solidFill>
                <a:srgbClr val="222222"/>
              </a:solidFill>
              <a:highlight>
                <a:srgbClr val="FFFFFF"/>
              </a:highlight>
            </a:endParaRPr>
          </a:p>
          <a:p>
            <a:pPr indent="-317500" lvl="0" marL="457200" rtl="0" algn="l">
              <a:spcBef>
                <a:spcPts val="0"/>
              </a:spcBef>
              <a:spcAft>
                <a:spcPts val="0"/>
              </a:spcAft>
              <a:buClr>
                <a:srgbClr val="222222"/>
              </a:buClr>
              <a:buSzPts val="1400"/>
              <a:buAutoNum type="arabicPeriod"/>
            </a:pPr>
            <a:r>
              <a:rPr lang="en">
                <a:solidFill>
                  <a:srgbClr val="222222"/>
                </a:solidFill>
                <a:highlight>
                  <a:srgbClr val="FFFFFF"/>
                </a:highlight>
              </a:rPr>
              <a:t>Using the </a:t>
            </a:r>
            <a:r>
              <a:rPr b="1" lang="en">
                <a:solidFill>
                  <a:srgbClr val="222222"/>
                </a:solidFill>
                <a:highlight>
                  <a:srgbClr val="FFFFFF"/>
                </a:highlight>
              </a:rPr>
              <a:t>for..of</a:t>
            </a:r>
            <a:r>
              <a:rPr lang="en">
                <a:solidFill>
                  <a:srgbClr val="222222"/>
                </a:solidFill>
                <a:highlight>
                  <a:srgbClr val="FFFFFF"/>
                </a:highlight>
              </a:rPr>
              <a:t> loop for iterables.</a:t>
            </a:r>
            <a:endParaRPr>
              <a:solidFill>
                <a:srgbClr val="222222"/>
              </a:solidFill>
              <a:highlight>
                <a:srgbClr val="FFFFFF"/>
              </a:highlight>
            </a:endParaRPr>
          </a:p>
          <a:p>
            <a:pPr indent="-317500" lvl="0" marL="457200" rtl="0" algn="l">
              <a:spcBef>
                <a:spcPts val="0"/>
              </a:spcBef>
              <a:spcAft>
                <a:spcPts val="0"/>
              </a:spcAft>
              <a:buClr>
                <a:srgbClr val="222222"/>
              </a:buClr>
              <a:buSzPts val="1400"/>
              <a:buAutoNum type="arabicPeriod"/>
            </a:pPr>
            <a:r>
              <a:rPr lang="en">
                <a:solidFill>
                  <a:srgbClr val="222222"/>
                </a:solidFill>
                <a:highlight>
                  <a:srgbClr val="FFFFFF"/>
                </a:highlight>
              </a:rPr>
              <a:t>Using the </a:t>
            </a:r>
            <a:r>
              <a:rPr b="1" lang="en">
                <a:solidFill>
                  <a:srgbClr val="222222"/>
                </a:solidFill>
                <a:highlight>
                  <a:srgbClr val="FFFFFF"/>
                </a:highlight>
              </a:rPr>
              <a:t>forEach</a:t>
            </a:r>
            <a:r>
              <a:rPr lang="en">
                <a:solidFill>
                  <a:srgbClr val="222222"/>
                </a:solidFill>
                <a:highlight>
                  <a:srgbClr val="FFFFFF"/>
                </a:highlight>
              </a:rPr>
              <a:t> method.</a:t>
            </a:r>
            <a:endParaRPr>
              <a:solidFill>
                <a:srgbClr val="222222"/>
              </a:solidFill>
              <a:highlight>
                <a:srgbClr val="FFFFFF"/>
              </a:highlight>
            </a:endParaRPr>
          </a:p>
          <a:p>
            <a:pPr indent="0" lvl="0" marL="0" rtl="0" algn="l">
              <a:spcBef>
                <a:spcPts val="0"/>
              </a:spcBef>
              <a:spcAft>
                <a:spcPts val="0"/>
              </a:spcAft>
              <a:buNone/>
            </a:pPr>
            <a:r>
              <a:t/>
            </a:r>
            <a:endParaRPr>
              <a:solidFill>
                <a:srgbClr val="222222"/>
              </a:solidFill>
              <a:highlight>
                <a:srgbClr val="FFFFFF"/>
              </a:highlight>
            </a:endParaRPr>
          </a:p>
          <a:p>
            <a:pPr indent="0" lvl="0" marL="0" rtl="0" algn="l">
              <a:spcBef>
                <a:spcPts val="0"/>
              </a:spcBef>
              <a:spcAft>
                <a:spcPts val="0"/>
              </a:spcAft>
              <a:buNone/>
            </a:pPr>
            <a:r>
              <a:rPr lang="en" sz="1000">
                <a:solidFill>
                  <a:srgbClr val="222222"/>
                </a:solidFill>
                <a:highlight>
                  <a:srgbClr val="FFFFFF"/>
                </a:highlight>
              </a:rPr>
              <a:t>*You can still traverse an array using a while loop, but the three ways listed above are the most common</a:t>
            </a:r>
            <a:endParaRPr sz="1000">
              <a:solidFill>
                <a:srgbClr val="222222"/>
              </a:solidFill>
              <a:highlight>
                <a:srgbClr val="FFFFFF"/>
              </a:highlight>
            </a:endParaRPr>
          </a:p>
        </p:txBody>
      </p:sp>
      <p:sp>
        <p:nvSpPr>
          <p:cNvPr id="285" name="Google Shape;285;p44"/>
          <p:cNvSpPr txBox="1"/>
          <p:nvPr/>
        </p:nvSpPr>
        <p:spPr>
          <a:xfrm>
            <a:off x="4368475" y="662400"/>
            <a:ext cx="4318200" cy="1338600"/>
          </a:xfrm>
          <a:prstGeom prst="rect">
            <a:avLst/>
          </a:prstGeom>
          <a:noFill/>
          <a:ln>
            <a:noFill/>
          </a:ln>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rPr lang="en" sz="1200">
                <a:solidFill>
                  <a:srgbClr val="C594C5"/>
                </a:solidFill>
                <a:latin typeface="Courier New"/>
                <a:ea typeface="Courier New"/>
                <a:cs typeface="Courier New"/>
                <a:sym typeface="Courier New"/>
              </a:rPr>
              <a:t>for</a:t>
            </a:r>
            <a:r>
              <a:rPr lang="en" sz="1200">
                <a:solidFill>
                  <a:srgbClr val="CDD3DE"/>
                </a:solidFill>
                <a:latin typeface="Courier New"/>
                <a:ea typeface="Courier New"/>
                <a:cs typeface="Courier New"/>
                <a:sym typeface="Courier New"/>
              </a:rPr>
              <a:t> (</a:t>
            </a:r>
            <a:r>
              <a:rPr lang="en" sz="1200">
                <a:solidFill>
                  <a:srgbClr val="C594C5"/>
                </a:solidFill>
                <a:latin typeface="Courier New"/>
                <a:ea typeface="Courier New"/>
                <a:cs typeface="Courier New"/>
                <a:sym typeface="Courier New"/>
              </a:rPr>
              <a:t>let</a:t>
            </a:r>
            <a:r>
              <a:rPr lang="en" sz="1200">
                <a:solidFill>
                  <a:srgbClr val="CDD3DE"/>
                </a:solidFill>
                <a:latin typeface="Courier New"/>
                <a:ea typeface="Courier New"/>
                <a:cs typeface="Courier New"/>
                <a:sym typeface="Courier New"/>
              </a:rPr>
              <a:t> i</a:t>
            </a:r>
            <a:r>
              <a:rPr lang="en" sz="1200">
                <a:solidFill>
                  <a:srgbClr val="5FB3B3"/>
                </a:solidFill>
                <a:latin typeface="Courier New"/>
                <a:ea typeface="Courier New"/>
                <a:cs typeface="Courier New"/>
                <a:sym typeface="Courier New"/>
              </a:rPr>
              <a:t> =</a:t>
            </a:r>
            <a:r>
              <a:rPr lang="en" sz="1200">
                <a:solidFill>
                  <a:srgbClr val="CDD3DE"/>
                </a:solidFill>
                <a:latin typeface="Courier New"/>
                <a:ea typeface="Courier New"/>
                <a:cs typeface="Courier New"/>
                <a:sym typeface="Courier New"/>
              </a:rPr>
              <a:t> </a:t>
            </a:r>
            <a:r>
              <a:rPr lang="en" sz="1200">
                <a:solidFill>
                  <a:srgbClr val="F99157"/>
                </a:solidFill>
                <a:latin typeface="Courier New"/>
                <a:ea typeface="Courier New"/>
                <a:cs typeface="Courier New"/>
                <a:sym typeface="Courier New"/>
              </a:rPr>
              <a:t>0</a:t>
            </a:r>
            <a:r>
              <a:rPr lang="en" sz="1200">
                <a:solidFill>
                  <a:srgbClr val="5FB3B3"/>
                </a:solidFill>
                <a:latin typeface="Courier New"/>
                <a:ea typeface="Courier New"/>
                <a:cs typeface="Courier New"/>
                <a:sym typeface="Courier New"/>
              </a:rPr>
              <a:t>;</a:t>
            </a:r>
            <a:r>
              <a:rPr lang="en" sz="1200">
                <a:solidFill>
                  <a:srgbClr val="CDD3DE"/>
                </a:solidFill>
                <a:latin typeface="Courier New"/>
                <a:ea typeface="Courier New"/>
                <a:cs typeface="Courier New"/>
                <a:sym typeface="Courier New"/>
              </a:rPr>
              <a:t> i</a:t>
            </a:r>
            <a:r>
              <a:rPr lang="en" sz="1200">
                <a:solidFill>
                  <a:srgbClr val="5FB3B3"/>
                </a:solidFill>
                <a:latin typeface="Courier New"/>
                <a:ea typeface="Courier New"/>
                <a:cs typeface="Courier New"/>
                <a:sym typeface="Courier New"/>
              </a:rPr>
              <a:t> &lt;</a:t>
            </a:r>
            <a:r>
              <a:rPr lang="en" sz="1200">
                <a:solidFill>
                  <a:srgbClr val="CDD3DE"/>
                </a:solidFill>
                <a:latin typeface="Courier New"/>
                <a:ea typeface="Courier New"/>
                <a:cs typeface="Courier New"/>
                <a:sym typeface="Courier New"/>
              </a:rPr>
              <a:t> numbers</a:t>
            </a:r>
            <a:r>
              <a:rPr lang="en" sz="1200">
                <a:solidFill>
                  <a:srgbClr val="5FB3B3"/>
                </a:solidFill>
                <a:latin typeface="Courier New"/>
                <a:ea typeface="Courier New"/>
                <a:cs typeface="Courier New"/>
                <a:sym typeface="Courier New"/>
              </a:rPr>
              <a:t>.</a:t>
            </a:r>
            <a:r>
              <a:rPr lang="en" sz="1200">
                <a:solidFill>
                  <a:srgbClr val="CDD3DE"/>
                </a:solidFill>
                <a:latin typeface="Courier New"/>
                <a:ea typeface="Courier New"/>
                <a:cs typeface="Courier New"/>
                <a:sym typeface="Courier New"/>
              </a:rPr>
              <a:t>length</a:t>
            </a:r>
            <a:r>
              <a:rPr lang="en" sz="1200">
                <a:solidFill>
                  <a:srgbClr val="5FB3B3"/>
                </a:solidFill>
                <a:latin typeface="Courier New"/>
                <a:ea typeface="Courier New"/>
                <a:cs typeface="Courier New"/>
                <a:sym typeface="Courier New"/>
              </a:rPr>
              <a:t>;</a:t>
            </a:r>
            <a:r>
              <a:rPr lang="en" sz="1200">
                <a:solidFill>
                  <a:srgbClr val="CDD3DE"/>
                </a:solidFill>
                <a:latin typeface="Courier New"/>
                <a:ea typeface="Courier New"/>
                <a:cs typeface="Courier New"/>
                <a:sym typeface="Courier New"/>
              </a:rPr>
              <a:t> i</a:t>
            </a:r>
            <a:r>
              <a:rPr lang="en" sz="1200">
                <a:solidFill>
                  <a:srgbClr val="5FB3B3"/>
                </a:solidFill>
                <a:latin typeface="Courier New"/>
                <a:ea typeface="Courier New"/>
                <a:cs typeface="Courier New"/>
                <a:sym typeface="Courier New"/>
              </a:rPr>
              <a:t>++</a:t>
            </a:r>
            <a:r>
              <a:rPr lang="en" sz="1200">
                <a:solidFill>
                  <a:srgbClr val="CDD3DE"/>
                </a:solidFill>
                <a:latin typeface="Courier New"/>
                <a:ea typeface="Courier New"/>
                <a:cs typeface="Courier New"/>
                <a:sym typeface="Courier New"/>
              </a:rPr>
              <a:t>) {</a:t>
            </a:r>
            <a:endParaRPr sz="1200">
              <a:solidFill>
                <a:srgbClr val="CDD3DE"/>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 sz="1200">
                <a:solidFill>
                  <a:srgbClr val="CDD3DE"/>
                </a:solidFill>
                <a:latin typeface="Courier New"/>
                <a:ea typeface="Courier New"/>
                <a:cs typeface="Courier New"/>
                <a:sym typeface="Courier New"/>
              </a:rPr>
              <a:t> </a:t>
            </a:r>
            <a:r>
              <a:rPr lang="en" sz="1200">
                <a:solidFill>
                  <a:srgbClr val="FAC863"/>
                </a:solidFill>
                <a:latin typeface="Courier New"/>
                <a:ea typeface="Courier New"/>
                <a:cs typeface="Courier New"/>
                <a:sym typeface="Courier New"/>
              </a:rPr>
              <a:t>console</a:t>
            </a:r>
            <a:r>
              <a:rPr lang="en" sz="1200">
                <a:solidFill>
                  <a:srgbClr val="5FB3B3"/>
                </a:solidFill>
                <a:latin typeface="Courier New"/>
                <a:ea typeface="Courier New"/>
                <a:cs typeface="Courier New"/>
                <a:sym typeface="Courier New"/>
              </a:rPr>
              <a:t>.</a:t>
            </a:r>
            <a:r>
              <a:rPr lang="en" sz="1200">
                <a:solidFill>
                  <a:srgbClr val="6699CC"/>
                </a:solidFill>
                <a:latin typeface="Courier New"/>
                <a:ea typeface="Courier New"/>
                <a:cs typeface="Courier New"/>
                <a:sym typeface="Courier New"/>
              </a:rPr>
              <a:t>log</a:t>
            </a:r>
            <a:r>
              <a:rPr lang="en" sz="1200">
                <a:solidFill>
                  <a:srgbClr val="CDD3DE"/>
                </a:solidFill>
                <a:latin typeface="Courier New"/>
                <a:ea typeface="Courier New"/>
                <a:cs typeface="Courier New"/>
                <a:sym typeface="Courier New"/>
              </a:rPr>
              <a:t>(numbers[i])</a:t>
            </a:r>
            <a:r>
              <a:rPr lang="en" sz="1200">
                <a:solidFill>
                  <a:srgbClr val="5FB3B3"/>
                </a:solidFill>
                <a:latin typeface="Courier New"/>
                <a:ea typeface="Courier New"/>
                <a:cs typeface="Courier New"/>
                <a:sym typeface="Courier New"/>
              </a:rPr>
              <a:t>;</a:t>
            </a:r>
            <a:endParaRPr sz="1200">
              <a:solidFill>
                <a:srgbClr val="5FB3B3"/>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 sz="1200">
                <a:solidFill>
                  <a:srgbClr val="CDD3DE"/>
                </a:solidFill>
                <a:latin typeface="Courier New"/>
                <a:ea typeface="Courier New"/>
                <a:cs typeface="Courier New"/>
                <a:sym typeface="Courier New"/>
              </a:rPr>
              <a:t>}</a:t>
            </a:r>
            <a:endParaRPr sz="1200">
              <a:solidFill>
                <a:srgbClr val="CDD3DE"/>
              </a:solidFill>
              <a:latin typeface="Courier New"/>
              <a:ea typeface="Courier New"/>
              <a:cs typeface="Courier New"/>
              <a:sym typeface="Courier New"/>
            </a:endParaRPr>
          </a:p>
        </p:txBody>
      </p:sp>
      <p:sp>
        <p:nvSpPr>
          <p:cNvPr id="286" name="Google Shape;286;p44"/>
          <p:cNvSpPr txBox="1"/>
          <p:nvPr/>
        </p:nvSpPr>
        <p:spPr>
          <a:xfrm>
            <a:off x="4368475" y="2135300"/>
            <a:ext cx="3210300" cy="1338600"/>
          </a:xfrm>
          <a:prstGeom prst="rect">
            <a:avLst/>
          </a:prstGeom>
          <a:noFill/>
          <a:ln>
            <a:noFill/>
          </a:ln>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rPr lang="en" sz="1200">
                <a:solidFill>
                  <a:srgbClr val="C594C5"/>
                </a:solidFill>
                <a:latin typeface="Courier New"/>
                <a:ea typeface="Courier New"/>
                <a:cs typeface="Courier New"/>
                <a:sym typeface="Courier New"/>
              </a:rPr>
              <a:t>for</a:t>
            </a:r>
            <a:r>
              <a:rPr lang="en" sz="1200">
                <a:solidFill>
                  <a:srgbClr val="CDD3DE"/>
                </a:solidFill>
                <a:latin typeface="Courier New"/>
                <a:ea typeface="Courier New"/>
                <a:cs typeface="Courier New"/>
                <a:sym typeface="Courier New"/>
              </a:rPr>
              <a:t> (</a:t>
            </a:r>
            <a:r>
              <a:rPr lang="en" sz="1200">
                <a:solidFill>
                  <a:srgbClr val="C594C5"/>
                </a:solidFill>
                <a:latin typeface="Courier New"/>
                <a:ea typeface="Courier New"/>
                <a:cs typeface="Courier New"/>
                <a:sym typeface="Courier New"/>
              </a:rPr>
              <a:t>let</a:t>
            </a:r>
            <a:r>
              <a:rPr lang="en" sz="1200">
                <a:solidFill>
                  <a:srgbClr val="CDD3DE"/>
                </a:solidFill>
                <a:latin typeface="Courier New"/>
                <a:ea typeface="Courier New"/>
                <a:cs typeface="Courier New"/>
                <a:sym typeface="Courier New"/>
              </a:rPr>
              <a:t> number</a:t>
            </a:r>
            <a:r>
              <a:rPr lang="en" sz="1200">
                <a:solidFill>
                  <a:srgbClr val="5FB3B3"/>
                </a:solidFill>
                <a:latin typeface="Courier New"/>
                <a:ea typeface="Courier New"/>
                <a:cs typeface="Courier New"/>
                <a:sym typeface="Courier New"/>
              </a:rPr>
              <a:t> of</a:t>
            </a:r>
            <a:r>
              <a:rPr lang="en" sz="1200">
                <a:solidFill>
                  <a:srgbClr val="CDD3DE"/>
                </a:solidFill>
                <a:latin typeface="Courier New"/>
                <a:ea typeface="Courier New"/>
                <a:cs typeface="Courier New"/>
                <a:sym typeface="Courier New"/>
              </a:rPr>
              <a:t> numbers) {</a:t>
            </a:r>
            <a:endParaRPr sz="1200">
              <a:solidFill>
                <a:srgbClr val="CDD3DE"/>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 sz="1200">
                <a:solidFill>
                  <a:srgbClr val="CDD3DE"/>
                </a:solidFill>
                <a:latin typeface="Courier New"/>
                <a:ea typeface="Courier New"/>
                <a:cs typeface="Courier New"/>
                <a:sym typeface="Courier New"/>
              </a:rPr>
              <a:t> </a:t>
            </a:r>
            <a:r>
              <a:rPr lang="en" sz="1200">
                <a:solidFill>
                  <a:srgbClr val="FAC863"/>
                </a:solidFill>
                <a:latin typeface="Courier New"/>
                <a:ea typeface="Courier New"/>
                <a:cs typeface="Courier New"/>
                <a:sym typeface="Courier New"/>
              </a:rPr>
              <a:t>console</a:t>
            </a:r>
            <a:r>
              <a:rPr lang="en" sz="1200">
                <a:solidFill>
                  <a:srgbClr val="5FB3B3"/>
                </a:solidFill>
                <a:latin typeface="Courier New"/>
                <a:ea typeface="Courier New"/>
                <a:cs typeface="Courier New"/>
                <a:sym typeface="Courier New"/>
              </a:rPr>
              <a:t>.</a:t>
            </a:r>
            <a:r>
              <a:rPr lang="en" sz="1200">
                <a:solidFill>
                  <a:srgbClr val="6699CC"/>
                </a:solidFill>
                <a:latin typeface="Courier New"/>
                <a:ea typeface="Courier New"/>
                <a:cs typeface="Courier New"/>
                <a:sym typeface="Courier New"/>
              </a:rPr>
              <a:t>log</a:t>
            </a:r>
            <a:r>
              <a:rPr lang="en" sz="1200">
                <a:solidFill>
                  <a:srgbClr val="CDD3DE"/>
                </a:solidFill>
                <a:latin typeface="Courier New"/>
                <a:ea typeface="Courier New"/>
                <a:cs typeface="Courier New"/>
                <a:sym typeface="Courier New"/>
              </a:rPr>
              <a:t>(number)</a:t>
            </a:r>
            <a:r>
              <a:rPr lang="en" sz="1200">
                <a:solidFill>
                  <a:srgbClr val="5FB3B3"/>
                </a:solidFill>
                <a:latin typeface="Courier New"/>
                <a:ea typeface="Courier New"/>
                <a:cs typeface="Courier New"/>
                <a:sym typeface="Courier New"/>
              </a:rPr>
              <a:t>;</a:t>
            </a:r>
            <a:endParaRPr sz="1200">
              <a:solidFill>
                <a:srgbClr val="5FB3B3"/>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 sz="1200">
                <a:solidFill>
                  <a:srgbClr val="CDD3DE"/>
                </a:solidFill>
                <a:latin typeface="Courier New"/>
                <a:ea typeface="Courier New"/>
                <a:cs typeface="Courier New"/>
                <a:sym typeface="Courier New"/>
              </a:rPr>
              <a:t>}</a:t>
            </a:r>
            <a:endParaRPr sz="1200">
              <a:solidFill>
                <a:srgbClr val="CDD3DE"/>
              </a:solidFill>
              <a:latin typeface="Courier New"/>
              <a:ea typeface="Courier New"/>
              <a:cs typeface="Courier New"/>
              <a:sym typeface="Courier New"/>
            </a:endParaRPr>
          </a:p>
        </p:txBody>
      </p:sp>
      <p:sp>
        <p:nvSpPr>
          <p:cNvPr id="287" name="Google Shape;287;p44"/>
          <p:cNvSpPr txBox="1"/>
          <p:nvPr/>
        </p:nvSpPr>
        <p:spPr>
          <a:xfrm>
            <a:off x="4368475" y="3806200"/>
            <a:ext cx="4801200" cy="420300"/>
          </a:xfrm>
          <a:prstGeom prst="rect">
            <a:avLst/>
          </a:prstGeom>
          <a:noFill/>
          <a:ln>
            <a:noFill/>
          </a:ln>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rPr lang="en" sz="1200">
                <a:solidFill>
                  <a:srgbClr val="CDD3DE"/>
                </a:solidFill>
                <a:latin typeface="Courier New"/>
                <a:ea typeface="Courier New"/>
                <a:cs typeface="Courier New"/>
                <a:sym typeface="Courier New"/>
              </a:rPr>
              <a:t>numbers</a:t>
            </a:r>
            <a:r>
              <a:rPr lang="en" sz="1200">
                <a:solidFill>
                  <a:srgbClr val="5FB3B3"/>
                </a:solidFill>
                <a:latin typeface="Courier New"/>
                <a:ea typeface="Courier New"/>
                <a:cs typeface="Courier New"/>
                <a:sym typeface="Courier New"/>
              </a:rPr>
              <a:t>.</a:t>
            </a:r>
            <a:r>
              <a:rPr lang="en" sz="1200">
                <a:solidFill>
                  <a:srgbClr val="6699CC"/>
                </a:solidFill>
                <a:latin typeface="Courier New"/>
                <a:ea typeface="Courier New"/>
                <a:cs typeface="Courier New"/>
                <a:sym typeface="Courier New"/>
              </a:rPr>
              <a:t>forEach</a:t>
            </a:r>
            <a:r>
              <a:rPr lang="en" sz="1200">
                <a:solidFill>
                  <a:srgbClr val="CDD3DE"/>
                </a:solidFill>
                <a:latin typeface="Courier New"/>
                <a:ea typeface="Courier New"/>
                <a:cs typeface="Courier New"/>
                <a:sym typeface="Courier New"/>
              </a:rPr>
              <a:t>(number </a:t>
            </a:r>
            <a:r>
              <a:rPr lang="en" sz="1200">
                <a:solidFill>
                  <a:srgbClr val="C594C5"/>
                </a:solidFill>
                <a:latin typeface="Courier New"/>
                <a:ea typeface="Courier New"/>
                <a:cs typeface="Courier New"/>
                <a:sym typeface="Courier New"/>
              </a:rPr>
              <a:t>=&gt;</a:t>
            </a:r>
            <a:r>
              <a:rPr lang="en" sz="1200">
                <a:solidFill>
                  <a:srgbClr val="CDD3DE"/>
                </a:solidFill>
                <a:latin typeface="Courier New"/>
                <a:ea typeface="Courier New"/>
                <a:cs typeface="Courier New"/>
                <a:sym typeface="Courier New"/>
              </a:rPr>
              <a:t> </a:t>
            </a:r>
            <a:r>
              <a:rPr lang="en" sz="1200">
                <a:solidFill>
                  <a:srgbClr val="FAC863"/>
                </a:solidFill>
                <a:latin typeface="Courier New"/>
                <a:ea typeface="Courier New"/>
                <a:cs typeface="Courier New"/>
                <a:sym typeface="Courier New"/>
              </a:rPr>
              <a:t>console</a:t>
            </a:r>
            <a:r>
              <a:rPr lang="en" sz="1200">
                <a:solidFill>
                  <a:srgbClr val="5FB3B3"/>
                </a:solidFill>
                <a:latin typeface="Courier New"/>
                <a:ea typeface="Courier New"/>
                <a:cs typeface="Courier New"/>
                <a:sym typeface="Courier New"/>
              </a:rPr>
              <a:t>.</a:t>
            </a:r>
            <a:r>
              <a:rPr lang="en" sz="1200">
                <a:solidFill>
                  <a:srgbClr val="6699CC"/>
                </a:solidFill>
                <a:latin typeface="Courier New"/>
                <a:ea typeface="Courier New"/>
                <a:cs typeface="Courier New"/>
                <a:sym typeface="Courier New"/>
              </a:rPr>
              <a:t>log</a:t>
            </a:r>
            <a:r>
              <a:rPr lang="en" sz="1200">
                <a:solidFill>
                  <a:srgbClr val="CDD3DE"/>
                </a:solidFill>
                <a:latin typeface="Courier New"/>
                <a:ea typeface="Courier New"/>
                <a:cs typeface="Courier New"/>
                <a:sym typeface="Courier New"/>
              </a:rPr>
              <a:t>(number));</a:t>
            </a:r>
            <a:endParaRPr sz="1200">
              <a:solidFill>
                <a:srgbClr val="CDD3DE"/>
              </a:solidFill>
              <a:latin typeface="Courier New"/>
              <a:ea typeface="Courier New"/>
              <a:cs typeface="Courier New"/>
              <a:sym typeface="Courier New"/>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291" name="Shape 291"/>
        <p:cNvGrpSpPr/>
        <p:nvPr/>
      </p:nvGrpSpPr>
      <p:grpSpPr>
        <a:xfrm>
          <a:off x="0" y="0"/>
          <a:ext cx="0" cy="0"/>
          <a:chOff x="0" y="0"/>
          <a:chExt cx="0" cy="0"/>
        </a:xfrm>
      </p:grpSpPr>
      <p:sp>
        <p:nvSpPr>
          <p:cNvPr id="292" name="Google Shape;292;p45"/>
          <p:cNvSpPr/>
          <p:nvPr/>
        </p:nvSpPr>
        <p:spPr>
          <a:xfrm>
            <a:off x="4732150" y="0"/>
            <a:ext cx="4411800" cy="5143500"/>
          </a:xfrm>
          <a:prstGeom prst="rect">
            <a:avLst/>
          </a:prstGeom>
          <a:solidFill>
            <a:srgbClr val="1B2B3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45"/>
          <p:cNvSpPr txBox="1"/>
          <p:nvPr/>
        </p:nvSpPr>
        <p:spPr>
          <a:xfrm>
            <a:off x="377125" y="509650"/>
            <a:ext cx="4194900" cy="871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000"/>
              </a:spcBef>
              <a:spcAft>
                <a:spcPts val="0"/>
              </a:spcAft>
              <a:buClr>
                <a:schemeClr val="dk1"/>
              </a:buClr>
              <a:buSzPts val="1100"/>
              <a:buFont typeface="Arial"/>
              <a:buNone/>
            </a:pPr>
            <a:r>
              <a:rPr b="1" lang="en">
                <a:latin typeface="Montserrat"/>
                <a:ea typeface="Montserrat"/>
                <a:cs typeface="Montserrat"/>
                <a:sym typeface="Montserrat"/>
              </a:rPr>
              <a:t>UI Boot Camp: JS Collections</a:t>
            </a:r>
            <a:endParaRPr b="1">
              <a:latin typeface="Montserrat"/>
              <a:ea typeface="Montserrat"/>
              <a:cs typeface="Montserrat"/>
              <a:sym typeface="Montserrat"/>
            </a:endParaRPr>
          </a:p>
          <a:p>
            <a:pPr indent="0" lvl="0" marL="0" rtl="0" algn="l">
              <a:lnSpc>
                <a:spcPct val="115000"/>
              </a:lnSpc>
              <a:spcBef>
                <a:spcPts val="1000"/>
              </a:spcBef>
              <a:spcAft>
                <a:spcPts val="0"/>
              </a:spcAft>
              <a:buClr>
                <a:schemeClr val="dk1"/>
              </a:buClr>
              <a:buSzPts val="1100"/>
              <a:buFont typeface="Arial"/>
              <a:buNone/>
            </a:pPr>
            <a:r>
              <a:rPr b="1" lang="en" sz="2400">
                <a:latin typeface="Montserrat"/>
                <a:ea typeface="Montserrat"/>
                <a:cs typeface="Montserrat"/>
                <a:sym typeface="Montserrat"/>
              </a:rPr>
              <a:t>Map, Filter, Reduce</a:t>
            </a:r>
            <a:endParaRPr b="1" sz="2400">
              <a:latin typeface="Montserrat"/>
              <a:ea typeface="Montserrat"/>
              <a:cs typeface="Montserrat"/>
              <a:sym typeface="Montserrat"/>
            </a:endParaRPr>
          </a:p>
          <a:p>
            <a:pPr indent="0" lvl="0" marL="0" rtl="0" algn="l">
              <a:lnSpc>
                <a:spcPct val="115000"/>
              </a:lnSpc>
              <a:spcBef>
                <a:spcPts val="1000"/>
              </a:spcBef>
              <a:spcAft>
                <a:spcPts val="0"/>
              </a:spcAft>
              <a:buClr>
                <a:schemeClr val="dk1"/>
              </a:buClr>
              <a:buSzPts val="1100"/>
              <a:buFont typeface="Arial"/>
              <a:buNone/>
            </a:pPr>
            <a:r>
              <a:t/>
            </a:r>
            <a:endParaRPr b="1" sz="2400">
              <a:latin typeface="Montserrat"/>
              <a:ea typeface="Montserrat"/>
              <a:cs typeface="Montserrat"/>
              <a:sym typeface="Montserrat"/>
            </a:endParaRPr>
          </a:p>
        </p:txBody>
      </p:sp>
      <p:sp>
        <p:nvSpPr>
          <p:cNvPr id="294" name="Google Shape;294;p45"/>
          <p:cNvSpPr/>
          <p:nvPr/>
        </p:nvSpPr>
        <p:spPr>
          <a:xfrm>
            <a:off x="226720" y="476100"/>
            <a:ext cx="302400" cy="33900"/>
          </a:xfrm>
          <a:prstGeom prst="rect">
            <a:avLst/>
          </a:prstGeom>
          <a:solidFill>
            <a:srgbClr val="0AD87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45"/>
          <p:cNvSpPr/>
          <p:nvPr/>
        </p:nvSpPr>
        <p:spPr>
          <a:xfrm>
            <a:off x="390121" y="178268"/>
            <a:ext cx="3460800" cy="2421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1000"/>
              </a:spcBef>
              <a:spcAft>
                <a:spcPts val="0"/>
              </a:spcAft>
              <a:buClr>
                <a:schemeClr val="dk1"/>
              </a:buClr>
              <a:buSzPts val="1100"/>
              <a:buFont typeface="Arial"/>
              <a:buNone/>
            </a:pPr>
            <a:r>
              <a:rPr lang="en" sz="1000">
                <a:solidFill>
                  <a:srgbClr val="B7B7B7"/>
                </a:solidFill>
                <a:latin typeface="Montserrat"/>
                <a:ea typeface="Montserrat"/>
                <a:cs typeface="Montserrat"/>
                <a:sym typeface="Montserrat"/>
              </a:rPr>
              <a:t>UI ENGINEERING STUDIO</a:t>
            </a:r>
            <a:endParaRPr sz="1000">
              <a:solidFill>
                <a:srgbClr val="B7B7B7"/>
              </a:solidFill>
              <a:latin typeface="Montserrat"/>
              <a:ea typeface="Montserrat"/>
              <a:cs typeface="Montserrat"/>
              <a:sym typeface="Montserrat"/>
            </a:endParaRPr>
          </a:p>
        </p:txBody>
      </p:sp>
      <p:pic>
        <p:nvPicPr>
          <p:cNvPr descr="Logo2.png" id="296" name="Google Shape;296;p45"/>
          <p:cNvPicPr preferRelativeResize="0"/>
          <p:nvPr/>
        </p:nvPicPr>
        <p:blipFill>
          <a:blip r:embed="rId3">
            <a:alphaModFix/>
          </a:blip>
          <a:stretch>
            <a:fillRect/>
          </a:stretch>
        </p:blipFill>
        <p:spPr>
          <a:xfrm>
            <a:off x="226717" y="279585"/>
            <a:ext cx="153570" cy="120622"/>
          </a:xfrm>
          <a:prstGeom prst="rect">
            <a:avLst/>
          </a:prstGeom>
          <a:noFill/>
          <a:ln>
            <a:noFill/>
          </a:ln>
        </p:spPr>
      </p:pic>
      <p:pic>
        <p:nvPicPr>
          <p:cNvPr id="297" name="Google Shape;297;p45"/>
          <p:cNvPicPr preferRelativeResize="0"/>
          <p:nvPr/>
        </p:nvPicPr>
        <p:blipFill rotWithShape="1">
          <a:blip r:embed="rId4">
            <a:alphaModFix/>
          </a:blip>
          <a:srcRect b="24127" l="0" r="0" t="0"/>
          <a:stretch/>
        </p:blipFill>
        <p:spPr>
          <a:xfrm>
            <a:off x="385023" y="4699892"/>
            <a:ext cx="661850" cy="120622"/>
          </a:xfrm>
          <a:prstGeom prst="rect">
            <a:avLst/>
          </a:prstGeom>
          <a:noFill/>
          <a:ln>
            <a:noFill/>
          </a:ln>
        </p:spPr>
      </p:pic>
      <p:sp>
        <p:nvSpPr>
          <p:cNvPr id="298" name="Google Shape;298;p45"/>
          <p:cNvSpPr txBox="1"/>
          <p:nvPr/>
        </p:nvSpPr>
        <p:spPr>
          <a:xfrm>
            <a:off x="438475" y="1680000"/>
            <a:ext cx="3189900" cy="22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highlight>
                  <a:srgbClr val="FFFFFF"/>
                </a:highlight>
              </a:rPr>
              <a:t>Map: </a:t>
            </a:r>
            <a:r>
              <a:rPr lang="en" sz="1100">
                <a:solidFill>
                  <a:srgbClr val="333333"/>
                </a:solidFill>
                <a:highlight>
                  <a:srgbClr val="FFFFFF"/>
                </a:highlight>
              </a:rPr>
              <a:t>creates a new array with the results of calling a provided function on every element in the calling array.</a:t>
            </a:r>
            <a:endParaRPr sz="1100">
              <a:solidFill>
                <a:srgbClr val="333333"/>
              </a:solidFill>
              <a:highlight>
                <a:srgbClr val="FFFFFF"/>
              </a:highlight>
            </a:endParaRPr>
          </a:p>
          <a:p>
            <a:pPr indent="0" lvl="0" marL="0" rtl="0" algn="l">
              <a:spcBef>
                <a:spcPts val="0"/>
              </a:spcBef>
              <a:spcAft>
                <a:spcPts val="0"/>
              </a:spcAft>
              <a:buNone/>
            </a:pPr>
            <a:r>
              <a:t/>
            </a:r>
            <a:endParaRPr sz="1100">
              <a:solidFill>
                <a:srgbClr val="333333"/>
              </a:solidFill>
              <a:highlight>
                <a:srgbClr val="FFFFFF"/>
              </a:highlight>
            </a:endParaRPr>
          </a:p>
          <a:p>
            <a:pPr indent="0" lvl="0" marL="0" rtl="0" algn="l">
              <a:spcBef>
                <a:spcPts val="0"/>
              </a:spcBef>
              <a:spcAft>
                <a:spcPts val="0"/>
              </a:spcAft>
              <a:buNone/>
            </a:pPr>
            <a:r>
              <a:rPr lang="en">
                <a:solidFill>
                  <a:schemeClr val="dk1"/>
                </a:solidFill>
                <a:highlight>
                  <a:srgbClr val="FFFFFF"/>
                </a:highlight>
              </a:rPr>
              <a:t>Filter:</a:t>
            </a:r>
            <a:r>
              <a:rPr lang="en" sz="1100">
                <a:solidFill>
                  <a:srgbClr val="333333"/>
                </a:solidFill>
                <a:highlight>
                  <a:srgbClr val="FFFFFF"/>
                </a:highlight>
              </a:rPr>
              <a:t> creates a new array with all elements that pass the test implemented by the provided function.</a:t>
            </a:r>
            <a:endParaRPr sz="1100">
              <a:solidFill>
                <a:srgbClr val="333333"/>
              </a:solidFill>
              <a:highlight>
                <a:srgbClr val="FFFFFF"/>
              </a:highlight>
            </a:endParaRPr>
          </a:p>
          <a:p>
            <a:pPr indent="0" lvl="0" marL="0" rtl="0" algn="l">
              <a:spcBef>
                <a:spcPts val="0"/>
              </a:spcBef>
              <a:spcAft>
                <a:spcPts val="0"/>
              </a:spcAft>
              <a:buNone/>
            </a:pPr>
            <a:r>
              <a:t/>
            </a:r>
            <a:endParaRPr sz="1100">
              <a:solidFill>
                <a:srgbClr val="333333"/>
              </a:solidFill>
              <a:highlight>
                <a:srgbClr val="FFFFFF"/>
              </a:highlight>
            </a:endParaRPr>
          </a:p>
          <a:p>
            <a:pPr indent="0" lvl="0" marL="0" rtl="0" algn="l">
              <a:spcBef>
                <a:spcPts val="0"/>
              </a:spcBef>
              <a:spcAft>
                <a:spcPts val="0"/>
              </a:spcAft>
              <a:buNone/>
            </a:pPr>
            <a:r>
              <a:rPr lang="en">
                <a:solidFill>
                  <a:schemeClr val="dk1"/>
                </a:solidFill>
                <a:highlight>
                  <a:srgbClr val="FFFFFF"/>
                </a:highlight>
              </a:rPr>
              <a:t>Reduce:</a:t>
            </a:r>
            <a:r>
              <a:rPr lang="en" sz="1100">
                <a:solidFill>
                  <a:srgbClr val="333333"/>
                </a:solidFill>
                <a:highlight>
                  <a:srgbClr val="FFFFFF"/>
                </a:highlight>
              </a:rPr>
              <a:t> applies a function against an accumulator and each element in the array (from left to right) to reduce it to a single value.</a:t>
            </a:r>
            <a:endParaRPr sz="1100">
              <a:solidFill>
                <a:srgbClr val="333333"/>
              </a:solidFill>
              <a:highlight>
                <a:srgbClr val="FFFFFF"/>
              </a:highlight>
            </a:endParaRPr>
          </a:p>
          <a:p>
            <a:pPr indent="0" lvl="0" marL="0" rtl="0" algn="l">
              <a:spcBef>
                <a:spcPts val="0"/>
              </a:spcBef>
              <a:spcAft>
                <a:spcPts val="0"/>
              </a:spcAft>
              <a:buNone/>
            </a:pPr>
            <a:r>
              <a:t/>
            </a:r>
            <a:endParaRPr>
              <a:solidFill>
                <a:schemeClr val="dk1"/>
              </a:solidFill>
              <a:highlight>
                <a:srgbClr val="FFFFFF"/>
              </a:highlight>
            </a:endParaRPr>
          </a:p>
          <a:p>
            <a:pPr indent="0" lvl="0" marL="0" rtl="0" algn="l">
              <a:spcBef>
                <a:spcPts val="0"/>
              </a:spcBef>
              <a:spcAft>
                <a:spcPts val="0"/>
              </a:spcAft>
              <a:buNone/>
            </a:pPr>
            <a:r>
              <a:rPr lang="en">
                <a:solidFill>
                  <a:schemeClr val="dk1"/>
                </a:solidFill>
                <a:highlight>
                  <a:srgbClr val="FFFFFF"/>
                </a:highlight>
              </a:rPr>
              <a:t>-MDN</a:t>
            </a:r>
            <a:endParaRPr>
              <a:solidFill>
                <a:schemeClr val="dk1"/>
              </a:solidFill>
              <a:highlight>
                <a:srgbClr val="FFFFFF"/>
              </a:highlight>
            </a:endParaRPr>
          </a:p>
        </p:txBody>
      </p:sp>
      <p:sp>
        <p:nvSpPr>
          <p:cNvPr id="299" name="Google Shape;299;p45"/>
          <p:cNvSpPr txBox="1"/>
          <p:nvPr/>
        </p:nvSpPr>
        <p:spPr>
          <a:xfrm>
            <a:off x="5022725" y="221450"/>
            <a:ext cx="3975900" cy="4647300"/>
          </a:xfrm>
          <a:prstGeom prst="rect">
            <a:avLst/>
          </a:prstGeom>
          <a:noFill/>
          <a:ln>
            <a:noFill/>
          </a:ln>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rPr lang="en" sz="1100">
                <a:solidFill>
                  <a:srgbClr val="C594C5"/>
                </a:solidFill>
                <a:latin typeface="Courier New"/>
                <a:ea typeface="Courier New"/>
                <a:cs typeface="Courier New"/>
                <a:sym typeface="Courier New"/>
              </a:rPr>
              <a:t>var</a:t>
            </a:r>
            <a:r>
              <a:rPr lang="en" sz="1100">
                <a:solidFill>
                  <a:srgbClr val="CDD3DE"/>
                </a:solidFill>
                <a:latin typeface="Courier New"/>
                <a:ea typeface="Courier New"/>
                <a:cs typeface="Courier New"/>
                <a:sym typeface="Courier New"/>
              </a:rPr>
              <a:t> numbers</a:t>
            </a:r>
            <a:r>
              <a:rPr lang="en" sz="1100">
                <a:solidFill>
                  <a:srgbClr val="5FB3B3"/>
                </a:solidFill>
                <a:latin typeface="Courier New"/>
                <a:ea typeface="Courier New"/>
                <a:cs typeface="Courier New"/>
                <a:sym typeface="Courier New"/>
              </a:rPr>
              <a:t> =</a:t>
            </a:r>
            <a:r>
              <a:rPr lang="en" sz="1100">
                <a:solidFill>
                  <a:srgbClr val="CDD3DE"/>
                </a:solidFill>
                <a:latin typeface="Courier New"/>
                <a:ea typeface="Courier New"/>
                <a:cs typeface="Courier New"/>
                <a:sym typeface="Courier New"/>
              </a:rPr>
              <a:t> [</a:t>
            </a:r>
            <a:r>
              <a:rPr lang="en" sz="1100">
                <a:solidFill>
                  <a:srgbClr val="F99157"/>
                </a:solidFill>
                <a:latin typeface="Courier New"/>
                <a:ea typeface="Courier New"/>
                <a:cs typeface="Courier New"/>
                <a:sym typeface="Courier New"/>
              </a:rPr>
              <a:t>1</a:t>
            </a:r>
            <a:r>
              <a:rPr lang="en" sz="1100">
                <a:solidFill>
                  <a:srgbClr val="CDD3DE"/>
                </a:solidFill>
                <a:latin typeface="Courier New"/>
                <a:ea typeface="Courier New"/>
                <a:cs typeface="Courier New"/>
                <a:sym typeface="Courier New"/>
              </a:rPr>
              <a:t>, </a:t>
            </a:r>
            <a:r>
              <a:rPr lang="en" sz="1100">
                <a:solidFill>
                  <a:srgbClr val="F99157"/>
                </a:solidFill>
                <a:latin typeface="Courier New"/>
                <a:ea typeface="Courier New"/>
                <a:cs typeface="Courier New"/>
                <a:sym typeface="Courier New"/>
              </a:rPr>
              <a:t>2</a:t>
            </a:r>
            <a:r>
              <a:rPr lang="en" sz="1100">
                <a:solidFill>
                  <a:srgbClr val="CDD3DE"/>
                </a:solidFill>
                <a:latin typeface="Courier New"/>
                <a:ea typeface="Courier New"/>
                <a:cs typeface="Courier New"/>
                <a:sym typeface="Courier New"/>
              </a:rPr>
              <a:t>, </a:t>
            </a:r>
            <a:r>
              <a:rPr lang="en" sz="1100">
                <a:solidFill>
                  <a:srgbClr val="F99157"/>
                </a:solidFill>
                <a:latin typeface="Courier New"/>
                <a:ea typeface="Courier New"/>
                <a:cs typeface="Courier New"/>
                <a:sym typeface="Courier New"/>
              </a:rPr>
              <a:t>3</a:t>
            </a:r>
            <a:r>
              <a:rPr lang="en" sz="1100">
                <a:solidFill>
                  <a:srgbClr val="CDD3DE"/>
                </a:solidFill>
                <a:latin typeface="Courier New"/>
                <a:ea typeface="Courier New"/>
                <a:cs typeface="Courier New"/>
                <a:sym typeface="Courier New"/>
              </a:rPr>
              <a:t>, </a:t>
            </a:r>
            <a:r>
              <a:rPr lang="en" sz="1100">
                <a:solidFill>
                  <a:srgbClr val="F99157"/>
                </a:solidFill>
                <a:latin typeface="Courier New"/>
                <a:ea typeface="Courier New"/>
                <a:cs typeface="Courier New"/>
                <a:sym typeface="Courier New"/>
              </a:rPr>
              <a:t>4</a:t>
            </a:r>
            <a:r>
              <a:rPr lang="en" sz="1100">
                <a:solidFill>
                  <a:srgbClr val="CDD3DE"/>
                </a:solidFill>
                <a:latin typeface="Courier New"/>
                <a:ea typeface="Courier New"/>
                <a:cs typeface="Courier New"/>
                <a:sym typeface="Courier New"/>
              </a:rPr>
              <a:t>, </a:t>
            </a:r>
            <a:r>
              <a:rPr lang="en" sz="1100">
                <a:solidFill>
                  <a:srgbClr val="F99157"/>
                </a:solidFill>
                <a:latin typeface="Courier New"/>
                <a:ea typeface="Courier New"/>
                <a:cs typeface="Courier New"/>
                <a:sym typeface="Courier New"/>
              </a:rPr>
              <a:t>5</a:t>
            </a:r>
            <a:r>
              <a:rPr lang="en" sz="1100">
                <a:solidFill>
                  <a:srgbClr val="CDD3DE"/>
                </a:solidFill>
                <a:latin typeface="Courier New"/>
                <a:ea typeface="Courier New"/>
                <a:cs typeface="Courier New"/>
                <a:sym typeface="Courier New"/>
              </a:rPr>
              <a:t>]</a:t>
            </a:r>
            <a:r>
              <a:rPr lang="en" sz="1100">
                <a:solidFill>
                  <a:srgbClr val="5FB3B3"/>
                </a:solidFill>
                <a:latin typeface="Courier New"/>
                <a:ea typeface="Courier New"/>
                <a:cs typeface="Courier New"/>
                <a:sym typeface="Courier New"/>
              </a:rPr>
              <a:t>;</a:t>
            </a:r>
            <a:endParaRPr sz="1100">
              <a:solidFill>
                <a:srgbClr val="5FB3B3"/>
              </a:solidFill>
              <a:latin typeface="Courier New"/>
              <a:ea typeface="Courier New"/>
              <a:cs typeface="Courier New"/>
              <a:sym typeface="Courier New"/>
            </a:endParaRPr>
          </a:p>
          <a:p>
            <a:pPr indent="0" lvl="0" marL="0" rtl="0" algn="l">
              <a:lnSpc>
                <a:spcPct val="150000"/>
              </a:lnSpc>
              <a:spcBef>
                <a:spcPts val="0"/>
              </a:spcBef>
              <a:spcAft>
                <a:spcPts val="0"/>
              </a:spcAft>
              <a:buNone/>
            </a:pPr>
            <a:r>
              <a:t/>
            </a:r>
            <a:endParaRPr sz="1100">
              <a:solidFill>
                <a:srgbClr val="5FB3B3"/>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 sz="1100">
                <a:solidFill>
                  <a:srgbClr val="C594C5"/>
                </a:solidFill>
                <a:latin typeface="Courier New"/>
                <a:ea typeface="Courier New"/>
                <a:cs typeface="Courier New"/>
                <a:sym typeface="Courier New"/>
              </a:rPr>
              <a:t>var</a:t>
            </a:r>
            <a:r>
              <a:rPr lang="en" sz="1100">
                <a:solidFill>
                  <a:srgbClr val="CDD3DE"/>
                </a:solidFill>
                <a:latin typeface="Courier New"/>
                <a:ea typeface="Courier New"/>
                <a:cs typeface="Courier New"/>
                <a:sym typeface="Courier New"/>
              </a:rPr>
              <a:t> squaredNumbers</a:t>
            </a:r>
            <a:r>
              <a:rPr lang="en" sz="1100">
                <a:solidFill>
                  <a:srgbClr val="5FB3B3"/>
                </a:solidFill>
                <a:latin typeface="Courier New"/>
                <a:ea typeface="Courier New"/>
                <a:cs typeface="Courier New"/>
                <a:sym typeface="Courier New"/>
              </a:rPr>
              <a:t> =</a:t>
            </a:r>
            <a:endParaRPr sz="1100">
              <a:solidFill>
                <a:srgbClr val="5FB3B3"/>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 sz="1100">
                <a:solidFill>
                  <a:srgbClr val="CDD3DE"/>
                </a:solidFill>
                <a:latin typeface="Courier New"/>
                <a:ea typeface="Courier New"/>
                <a:cs typeface="Courier New"/>
                <a:sym typeface="Courier New"/>
              </a:rPr>
              <a:t> numbers</a:t>
            </a:r>
            <a:r>
              <a:rPr lang="en" sz="1100">
                <a:solidFill>
                  <a:srgbClr val="5FB3B3"/>
                </a:solidFill>
                <a:latin typeface="Courier New"/>
                <a:ea typeface="Courier New"/>
                <a:cs typeface="Courier New"/>
                <a:sym typeface="Courier New"/>
              </a:rPr>
              <a:t>.</a:t>
            </a:r>
            <a:r>
              <a:rPr lang="en" sz="1100">
                <a:solidFill>
                  <a:srgbClr val="6699CC"/>
                </a:solidFill>
                <a:latin typeface="Courier New"/>
                <a:ea typeface="Courier New"/>
                <a:cs typeface="Courier New"/>
                <a:sym typeface="Courier New"/>
              </a:rPr>
              <a:t>map</a:t>
            </a:r>
            <a:r>
              <a:rPr lang="en" sz="1100">
                <a:solidFill>
                  <a:srgbClr val="CDD3DE"/>
                </a:solidFill>
                <a:latin typeface="Courier New"/>
                <a:ea typeface="Courier New"/>
                <a:cs typeface="Courier New"/>
                <a:sym typeface="Courier New"/>
              </a:rPr>
              <a:t>(number </a:t>
            </a:r>
            <a:r>
              <a:rPr lang="en" sz="1100">
                <a:solidFill>
                  <a:srgbClr val="C594C5"/>
                </a:solidFill>
                <a:latin typeface="Courier New"/>
                <a:ea typeface="Courier New"/>
                <a:cs typeface="Courier New"/>
                <a:sym typeface="Courier New"/>
              </a:rPr>
              <a:t>=&gt;</a:t>
            </a:r>
            <a:r>
              <a:rPr lang="en" sz="1100">
                <a:solidFill>
                  <a:srgbClr val="CDD3DE"/>
                </a:solidFill>
                <a:latin typeface="Courier New"/>
                <a:ea typeface="Courier New"/>
                <a:cs typeface="Courier New"/>
                <a:sym typeface="Courier New"/>
              </a:rPr>
              <a:t> number</a:t>
            </a:r>
            <a:r>
              <a:rPr lang="en" sz="1100">
                <a:solidFill>
                  <a:srgbClr val="5FB3B3"/>
                </a:solidFill>
                <a:latin typeface="Courier New"/>
                <a:ea typeface="Courier New"/>
                <a:cs typeface="Courier New"/>
                <a:sym typeface="Courier New"/>
              </a:rPr>
              <a:t> *</a:t>
            </a:r>
            <a:r>
              <a:rPr lang="en" sz="1100">
                <a:solidFill>
                  <a:srgbClr val="CDD3DE"/>
                </a:solidFill>
                <a:latin typeface="Courier New"/>
                <a:ea typeface="Courier New"/>
                <a:cs typeface="Courier New"/>
                <a:sym typeface="Courier New"/>
              </a:rPr>
              <a:t> number)</a:t>
            </a:r>
            <a:r>
              <a:rPr lang="en" sz="1100">
                <a:solidFill>
                  <a:srgbClr val="5FB3B3"/>
                </a:solidFill>
                <a:latin typeface="Courier New"/>
                <a:ea typeface="Courier New"/>
                <a:cs typeface="Courier New"/>
                <a:sym typeface="Courier New"/>
              </a:rPr>
              <a:t>;</a:t>
            </a:r>
            <a:endParaRPr sz="1100">
              <a:solidFill>
                <a:srgbClr val="5FB3B3"/>
              </a:solidFill>
              <a:latin typeface="Courier New"/>
              <a:ea typeface="Courier New"/>
              <a:cs typeface="Courier New"/>
              <a:sym typeface="Courier New"/>
            </a:endParaRPr>
          </a:p>
          <a:p>
            <a:pPr indent="0" lvl="0" marL="0" rtl="0" algn="l">
              <a:lnSpc>
                <a:spcPct val="150000"/>
              </a:lnSpc>
              <a:spcBef>
                <a:spcPts val="0"/>
              </a:spcBef>
              <a:spcAft>
                <a:spcPts val="0"/>
              </a:spcAft>
              <a:buNone/>
            </a:pPr>
            <a:r>
              <a:t/>
            </a:r>
            <a:endParaRPr sz="1100">
              <a:solidFill>
                <a:srgbClr val="5FB3B3"/>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 sz="1100">
                <a:solidFill>
                  <a:srgbClr val="C594C5"/>
                </a:solidFill>
                <a:latin typeface="Courier New"/>
                <a:ea typeface="Courier New"/>
                <a:cs typeface="Courier New"/>
                <a:sym typeface="Courier New"/>
              </a:rPr>
              <a:t>var</a:t>
            </a:r>
            <a:r>
              <a:rPr lang="en" sz="1100">
                <a:solidFill>
                  <a:srgbClr val="CDD3DE"/>
                </a:solidFill>
                <a:latin typeface="Courier New"/>
                <a:ea typeface="Courier New"/>
                <a:cs typeface="Courier New"/>
                <a:sym typeface="Courier New"/>
              </a:rPr>
              <a:t> onlyBig</a:t>
            </a:r>
            <a:r>
              <a:rPr lang="en" sz="1100">
                <a:solidFill>
                  <a:srgbClr val="5FB3B3"/>
                </a:solidFill>
                <a:latin typeface="Courier New"/>
                <a:ea typeface="Courier New"/>
                <a:cs typeface="Courier New"/>
                <a:sym typeface="Courier New"/>
              </a:rPr>
              <a:t> =</a:t>
            </a:r>
            <a:endParaRPr sz="1100">
              <a:solidFill>
                <a:srgbClr val="5FB3B3"/>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 sz="1100">
                <a:solidFill>
                  <a:srgbClr val="CDD3DE"/>
                </a:solidFill>
                <a:latin typeface="Courier New"/>
                <a:ea typeface="Courier New"/>
                <a:cs typeface="Courier New"/>
                <a:sym typeface="Courier New"/>
              </a:rPr>
              <a:t> numbers</a:t>
            </a:r>
            <a:r>
              <a:rPr lang="en" sz="1100">
                <a:solidFill>
                  <a:srgbClr val="5FB3B3"/>
                </a:solidFill>
                <a:latin typeface="Courier New"/>
                <a:ea typeface="Courier New"/>
                <a:cs typeface="Courier New"/>
                <a:sym typeface="Courier New"/>
              </a:rPr>
              <a:t>.</a:t>
            </a:r>
            <a:r>
              <a:rPr lang="en" sz="1100">
                <a:solidFill>
                  <a:srgbClr val="6699CC"/>
                </a:solidFill>
                <a:latin typeface="Courier New"/>
                <a:ea typeface="Courier New"/>
                <a:cs typeface="Courier New"/>
                <a:sym typeface="Courier New"/>
              </a:rPr>
              <a:t>filter</a:t>
            </a:r>
            <a:r>
              <a:rPr lang="en" sz="1100">
                <a:solidFill>
                  <a:srgbClr val="CDD3DE"/>
                </a:solidFill>
                <a:latin typeface="Courier New"/>
                <a:ea typeface="Courier New"/>
                <a:cs typeface="Courier New"/>
                <a:sym typeface="Courier New"/>
              </a:rPr>
              <a:t>(number </a:t>
            </a:r>
            <a:r>
              <a:rPr lang="en" sz="1100">
                <a:solidFill>
                  <a:srgbClr val="C594C5"/>
                </a:solidFill>
                <a:latin typeface="Courier New"/>
                <a:ea typeface="Courier New"/>
                <a:cs typeface="Courier New"/>
                <a:sym typeface="Courier New"/>
              </a:rPr>
              <a:t>=&gt;</a:t>
            </a:r>
            <a:r>
              <a:rPr lang="en" sz="1100">
                <a:solidFill>
                  <a:srgbClr val="CDD3DE"/>
                </a:solidFill>
                <a:latin typeface="Courier New"/>
                <a:ea typeface="Courier New"/>
                <a:cs typeface="Courier New"/>
                <a:sym typeface="Courier New"/>
              </a:rPr>
              <a:t> number</a:t>
            </a:r>
            <a:r>
              <a:rPr lang="en" sz="1100">
                <a:solidFill>
                  <a:srgbClr val="5FB3B3"/>
                </a:solidFill>
                <a:latin typeface="Courier New"/>
                <a:ea typeface="Courier New"/>
                <a:cs typeface="Courier New"/>
                <a:sym typeface="Courier New"/>
              </a:rPr>
              <a:t> &gt;</a:t>
            </a:r>
            <a:r>
              <a:rPr lang="en" sz="1100">
                <a:solidFill>
                  <a:srgbClr val="CDD3DE"/>
                </a:solidFill>
                <a:latin typeface="Courier New"/>
                <a:ea typeface="Courier New"/>
                <a:cs typeface="Courier New"/>
                <a:sym typeface="Courier New"/>
              </a:rPr>
              <a:t> </a:t>
            </a:r>
            <a:r>
              <a:rPr lang="en" sz="1100">
                <a:solidFill>
                  <a:srgbClr val="F99157"/>
                </a:solidFill>
                <a:latin typeface="Courier New"/>
                <a:ea typeface="Courier New"/>
                <a:cs typeface="Courier New"/>
                <a:sym typeface="Courier New"/>
              </a:rPr>
              <a:t>2</a:t>
            </a:r>
            <a:r>
              <a:rPr lang="en" sz="1100">
                <a:solidFill>
                  <a:srgbClr val="CDD3DE"/>
                </a:solidFill>
                <a:latin typeface="Courier New"/>
                <a:ea typeface="Courier New"/>
                <a:cs typeface="Courier New"/>
                <a:sym typeface="Courier New"/>
              </a:rPr>
              <a:t>)</a:t>
            </a:r>
            <a:r>
              <a:rPr lang="en" sz="1100">
                <a:solidFill>
                  <a:srgbClr val="5FB3B3"/>
                </a:solidFill>
                <a:latin typeface="Courier New"/>
                <a:ea typeface="Courier New"/>
                <a:cs typeface="Courier New"/>
                <a:sym typeface="Courier New"/>
              </a:rPr>
              <a:t>;</a:t>
            </a:r>
            <a:endParaRPr sz="1100">
              <a:solidFill>
                <a:srgbClr val="5FB3B3"/>
              </a:solidFill>
              <a:latin typeface="Courier New"/>
              <a:ea typeface="Courier New"/>
              <a:cs typeface="Courier New"/>
              <a:sym typeface="Courier New"/>
            </a:endParaRPr>
          </a:p>
          <a:p>
            <a:pPr indent="0" lvl="0" marL="0" rtl="0" algn="l">
              <a:lnSpc>
                <a:spcPct val="150000"/>
              </a:lnSpc>
              <a:spcBef>
                <a:spcPts val="0"/>
              </a:spcBef>
              <a:spcAft>
                <a:spcPts val="0"/>
              </a:spcAft>
              <a:buNone/>
            </a:pPr>
            <a:r>
              <a:t/>
            </a:r>
            <a:endParaRPr sz="1100">
              <a:solidFill>
                <a:srgbClr val="5FB3B3"/>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 sz="1100">
                <a:solidFill>
                  <a:srgbClr val="C594C5"/>
                </a:solidFill>
                <a:latin typeface="Courier New"/>
                <a:ea typeface="Courier New"/>
                <a:cs typeface="Courier New"/>
                <a:sym typeface="Courier New"/>
              </a:rPr>
              <a:t>var</a:t>
            </a:r>
            <a:r>
              <a:rPr lang="en" sz="1100">
                <a:solidFill>
                  <a:srgbClr val="CDD3DE"/>
                </a:solidFill>
                <a:latin typeface="Courier New"/>
                <a:ea typeface="Courier New"/>
                <a:cs typeface="Courier New"/>
                <a:sym typeface="Courier New"/>
              </a:rPr>
              <a:t> total</a:t>
            </a:r>
            <a:r>
              <a:rPr lang="en" sz="1100">
                <a:solidFill>
                  <a:srgbClr val="5FB3B3"/>
                </a:solidFill>
                <a:latin typeface="Courier New"/>
                <a:ea typeface="Courier New"/>
                <a:cs typeface="Courier New"/>
                <a:sym typeface="Courier New"/>
              </a:rPr>
              <a:t> =</a:t>
            </a:r>
            <a:endParaRPr sz="1100">
              <a:solidFill>
                <a:srgbClr val="5FB3B3"/>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 sz="1100">
                <a:solidFill>
                  <a:srgbClr val="CDD3DE"/>
                </a:solidFill>
                <a:latin typeface="Courier New"/>
                <a:ea typeface="Courier New"/>
                <a:cs typeface="Courier New"/>
                <a:sym typeface="Courier New"/>
              </a:rPr>
              <a:t> numbers</a:t>
            </a:r>
            <a:r>
              <a:rPr lang="en" sz="1100">
                <a:solidFill>
                  <a:srgbClr val="5FB3B3"/>
                </a:solidFill>
                <a:latin typeface="Courier New"/>
                <a:ea typeface="Courier New"/>
                <a:cs typeface="Courier New"/>
                <a:sym typeface="Courier New"/>
              </a:rPr>
              <a:t>.</a:t>
            </a:r>
            <a:r>
              <a:rPr lang="en" sz="1100">
                <a:solidFill>
                  <a:srgbClr val="6699CC"/>
                </a:solidFill>
                <a:latin typeface="Courier New"/>
                <a:ea typeface="Courier New"/>
                <a:cs typeface="Courier New"/>
                <a:sym typeface="Courier New"/>
              </a:rPr>
              <a:t>reduce</a:t>
            </a:r>
            <a:r>
              <a:rPr lang="en" sz="1100">
                <a:solidFill>
                  <a:srgbClr val="CDD3DE"/>
                </a:solidFill>
                <a:latin typeface="Courier New"/>
                <a:ea typeface="Courier New"/>
                <a:cs typeface="Courier New"/>
                <a:sym typeface="Courier New"/>
              </a:rPr>
              <a:t>(</a:t>
            </a:r>
            <a:r>
              <a:rPr lang="en" sz="1100">
                <a:solidFill>
                  <a:srgbClr val="5FB3B3"/>
                </a:solidFill>
                <a:latin typeface="Courier New"/>
                <a:ea typeface="Courier New"/>
                <a:cs typeface="Courier New"/>
                <a:sym typeface="Courier New"/>
              </a:rPr>
              <a:t>(</a:t>
            </a:r>
            <a:r>
              <a:rPr lang="en" sz="1100">
                <a:solidFill>
                  <a:srgbClr val="CDD3DE"/>
                </a:solidFill>
                <a:latin typeface="Courier New"/>
                <a:ea typeface="Courier New"/>
                <a:cs typeface="Courier New"/>
                <a:sym typeface="Courier New"/>
              </a:rPr>
              <a:t>sum, number</a:t>
            </a:r>
            <a:r>
              <a:rPr lang="en" sz="1100">
                <a:solidFill>
                  <a:srgbClr val="5FB3B3"/>
                </a:solidFill>
                <a:latin typeface="Courier New"/>
                <a:ea typeface="Courier New"/>
                <a:cs typeface="Courier New"/>
                <a:sym typeface="Courier New"/>
              </a:rPr>
              <a:t>)</a:t>
            </a:r>
            <a:r>
              <a:rPr lang="en" sz="1100">
                <a:solidFill>
                  <a:srgbClr val="CDD3DE"/>
                </a:solidFill>
                <a:latin typeface="Courier New"/>
                <a:ea typeface="Courier New"/>
                <a:cs typeface="Courier New"/>
                <a:sym typeface="Courier New"/>
              </a:rPr>
              <a:t> </a:t>
            </a:r>
            <a:r>
              <a:rPr lang="en" sz="1100">
                <a:solidFill>
                  <a:srgbClr val="C594C5"/>
                </a:solidFill>
                <a:latin typeface="Courier New"/>
                <a:ea typeface="Courier New"/>
                <a:cs typeface="Courier New"/>
                <a:sym typeface="Courier New"/>
              </a:rPr>
              <a:t>=&gt;</a:t>
            </a:r>
            <a:r>
              <a:rPr lang="en" sz="1100">
                <a:solidFill>
                  <a:srgbClr val="CDD3DE"/>
                </a:solidFill>
                <a:latin typeface="Courier New"/>
                <a:ea typeface="Courier New"/>
                <a:cs typeface="Courier New"/>
                <a:sym typeface="Courier New"/>
              </a:rPr>
              <a:t> sum</a:t>
            </a:r>
            <a:r>
              <a:rPr lang="en" sz="1100">
                <a:solidFill>
                  <a:srgbClr val="5FB3B3"/>
                </a:solidFill>
                <a:latin typeface="Courier New"/>
                <a:ea typeface="Courier New"/>
                <a:cs typeface="Courier New"/>
                <a:sym typeface="Courier New"/>
              </a:rPr>
              <a:t> +</a:t>
            </a:r>
            <a:r>
              <a:rPr lang="en" sz="1100">
                <a:solidFill>
                  <a:srgbClr val="CDD3DE"/>
                </a:solidFill>
                <a:latin typeface="Courier New"/>
                <a:ea typeface="Courier New"/>
                <a:cs typeface="Courier New"/>
                <a:sym typeface="Courier New"/>
              </a:rPr>
              <a:t> number, </a:t>
            </a:r>
            <a:r>
              <a:rPr lang="en" sz="1100">
                <a:solidFill>
                  <a:srgbClr val="F99157"/>
                </a:solidFill>
                <a:latin typeface="Courier New"/>
                <a:ea typeface="Courier New"/>
                <a:cs typeface="Courier New"/>
                <a:sym typeface="Courier New"/>
              </a:rPr>
              <a:t>0</a:t>
            </a:r>
            <a:r>
              <a:rPr lang="en" sz="1100">
                <a:solidFill>
                  <a:srgbClr val="CDD3DE"/>
                </a:solidFill>
                <a:latin typeface="Courier New"/>
                <a:ea typeface="Courier New"/>
                <a:cs typeface="Courier New"/>
                <a:sym typeface="Courier New"/>
              </a:rPr>
              <a:t>)</a:t>
            </a:r>
            <a:r>
              <a:rPr lang="en" sz="1100">
                <a:solidFill>
                  <a:srgbClr val="5FB3B3"/>
                </a:solidFill>
                <a:latin typeface="Courier New"/>
                <a:ea typeface="Courier New"/>
                <a:cs typeface="Courier New"/>
                <a:sym typeface="Courier New"/>
              </a:rPr>
              <a:t>;</a:t>
            </a:r>
            <a:endParaRPr sz="1100">
              <a:solidFill>
                <a:srgbClr val="5FB3B3"/>
              </a:solidFill>
              <a:latin typeface="Courier New"/>
              <a:ea typeface="Courier New"/>
              <a:cs typeface="Courier New"/>
              <a:sym typeface="Courier New"/>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303" name="Shape 303"/>
        <p:cNvGrpSpPr/>
        <p:nvPr/>
      </p:nvGrpSpPr>
      <p:grpSpPr>
        <a:xfrm>
          <a:off x="0" y="0"/>
          <a:ext cx="0" cy="0"/>
          <a:chOff x="0" y="0"/>
          <a:chExt cx="0" cy="0"/>
        </a:xfrm>
      </p:grpSpPr>
      <p:sp>
        <p:nvSpPr>
          <p:cNvPr id="304" name="Google Shape;304;p46"/>
          <p:cNvSpPr txBox="1"/>
          <p:nvPr/>
        </p:nvSpPr>
        <p:spPr>
          <a:xfrm>
            <a:off x="377125" y="509650"/>
            <a:ext cx="4194900" cy="871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000"/>
              </a:spcBef>
              <a:spcAft>
                <a:spcPts val="0"/>
              </a:spcAft>
              <a:buClr>
                <a:schemeClr val="dk1"/>
              </a:buClr>
              <a:buSzPts val="1100"/>
              <a:buFont typeface="Arial"/>
              <a:buNone/>
            </a:pPr>
            <a:r>
              <a:rPr b="1" lang="en">
                <a:latin typeface="Montserrat"/>
                <a:ea typeface="Montserrat"/>
                <a:cs typeface="Montserrat"/>
                <a:sym typeface="Montserrat"/>
              </a:rPr>
              <a:t>UI Boot Camp: JS Collections</a:t>
            </a:r>
            <a:br>
              <a:rPr b="1" lang="en">
                <a:latin typeface="Montserrat"/>
                <a:ea typeface="Montserrat"/>
                <a:cs typeface="Montserrat"/>
                <a:sym typeface="Montserrat"/>
              </a:rPr>
            </a:br>
            <a:r>
              <a:rPr b="1" lang="en" sz="2400">
                <a:latin typeface="Montserrat"/>
                <a:ea typeface="Montserrat"/>
                <a:cs typeface="Montserrat"/>
                <a:sym typeface="Montserrat"/>
              </a:rPr>
              <a:t>Maps and Sets</a:t>
            </a:r>
            <a:endParaRPr b="1" sz="2400">
              <a:latin typeface="Montserrat"/>
              <a:ea typeface="Montserrat"/>
              <a:cs typeface="Montserrat"/>
              <a:sym typeface="Montserrat"/>
            </a:endParaRPr>
          </a:p>
          <a:p>
            <a:pPr indent="0" lvl="0" marL="0" rtl="0" algn="l">
              <a:lnSpc>
                <a:spcPct val="115000"/>
              </a:lnSpc>
              <a:spcBef>
                <a:spcPts val="1000"/>
              </a:spcBef>
              <a:spcAft>
                <a:spcPts val="0"/>
              </a:spcAft>
              <a:buClr>
                <a:schemeClr val="dk1"/>
              </a:buClr>
              <a:buSzPts val="1100"/>
              <a:buFont typeface="Arial"/>
              <a:buNone/>
            </a:pPr>
            <a:r>
              <a:t/>
            </a:r>
            <a:endParaRPr b="1" sz="2400">
              <a:latin typeface="Montserrat"/>
              <a:ea typeface="Montserrat"/>
              <a:cs typeface="Montserrat"/>
              <a:sym typeface="Montserrat"/>
            </a:endParaRPr>
          </a:p>
        </p:txBody>
      </p:sp>
      <p:sp>
        <p:nvSpPr>
          <p:cNvPr id="305" name="Google Shape;305;p46"/>
          <p:cNvSpPr/>
          <p:nvPr/>
        </p:nvSpPr>
        <p:spPr>
          <a:xfrm>
            <a:off x="226720" y="476100"/>
            <a:ext cx="302400" cy="33900"/>
          </a:xfrm>
          <a:prstGeom prst="rect">
            <a:avLst/>
          </a:prstGeom>
          <a:solidFill>
            <a:srgbClr val="0AD87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46"/>
          <p:cNvSpPr/>
          <p:nvPr/>
        </p:nvSpPr>
        <p:spPr>
          <a:xfrm>
            <a:off x="390121" y="178268"/>
            <a:ext cx="3460800" cy="2421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1000"/>
              </a:spcBef>
              <a:spcAft>
                <a:spcPts val="0"/>
              </a:spcAft>
              <a:buClr>
                <a:schemeClr val="dk1"/>
              </a:buClr>
              <a:buSzPts val="1100"/>
              <a:buFont typeface="Arial"/>
              <a:buNone/>
            </a:pPr>
            <a:r>
              <a:rPr lang="en" sz="1000">
                <a:solidFill>
                  <a:srgbClr val="B7B7B7"/>
                </a:solidFill>
                <a:latin typeface="Montserrat"/>
                <a:ea typeface="Montserrat"/>
                <a:cs typeface="Montserrat"/>
                <a:sym typeface="Montserrat"/>
              </a:rPr>
              <a:t>UI ENGINEERING STUDIO</a:t>
            </a:r>
            <a:endParaRPr sz="1000">
              <a:solidFill>
                <a:srgbClr val="B7B7B7"/>
              </a:solidFill>
              <a:latin typeface="Montserrat"/>
              <a:ea typeface="Montserrat"/>
              <a:cs typeface="Montserrat"/>
              <a:sym typeface="Montserrat"/>
            </a:endParaRPr>
          </a:p>
        </p:txBody>
      </p:sp>
      <p:pic>
        <p:nvPicPr>
          <p:cNvPr descr="Logo2.png" id="307" name="Google Shape;307;p46"/>
          <p:cNvPicPr preferRelativeResize="0"/>
          <p:nvPr/>
        </p:nvPicPr>
        <p:blipFill>
          <a:blip r:embed="rId3">
            <a:alphaModFix/>
          </a:blip>
          <a:stretch>
            <a:fillRect/>
          </a:stretch>
        </p:blipFill>
        <p:spPr>
          <a:xfrm>
            <a:off x="226717" y="279585"/>
            <a:ext cx="153570" cy="120622"/>
          </a:xfrm>
          <a:prstGeom prst="rect">
            <a:avLst/>
          </a:prstGeom>
          <a:noFill/>
          <a:ln>
            <a:noFill/>
          </a:ln>
        </p:spPr>
      </p:pic>
      <p:pic>
        <p:nvPicPr>
          <p:cNvPr id="308" name="Google Shape;308;p46"/>
          <p:cNvPicPr preferRelativeResize="0"/>
          <p:nvPr/>
        </p:nvPicPr>
        <p:blipFill rotWithShape="1">
          <a:blip r:embed="rId4">
            <a:alphaModFix/>
          </a:blip>
          <a:srcRect b="24127" l="0" r="0" t="0"/>
          <a:stretch/>
        </p:blipFill>
        <p:spPr>
          <a:xfrm>
            <a:off x="385023" y="4699892"/>
            <a:ext cx="661850" cy="120622"/>
          </a:xfrm>
          <a:prstGeom prst="rect">
            <a:avLst/>
          </a:prstGeom>
          <a:noFill/>
          <a:ln>
            <a:noFill/>
          </a:ln>
        </p:spPr>
      </p:pic>
      <p:sp>
        <p:nvSpPr>
          <p:cNvPr id="309" name="Google Shape;309;p46"/>
          <p:cNvSpPr/>
          <p:nvPr/>
        </p:nvSpPr>
        <p:spPr>
          <a:xfrm>
            <a:off x="450525" y="1872271"/>
            <a:ext cx="3766800" cy="1487700"/>
          </a:xfrm>
          <a:prstGeom prst="roundRect">
            <a:avLst>
              <a:gd fmla="val 16667" name="adj"/>
            </a:avLst>
          </a:prstGeom>
          <a:solidFill>
            <a:srgbClr val="1B2B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46"/>
          <p:cNvSpPr txBox="1"/>
          <p:nvPr/>
        </p:nvSpPr>
        <p:spPr>
          <a:xfrm>
            <a:off x="450512" y="1335070"/>
            <a:ext cx="2873100" cy="463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000"/>
              </a:spcBef>
              <a:spcAft>
                <a:spcPts val="0"/>
              </a:spcAft>
              <a:buClr>
                <a:schemeClr val="dk1"/>
              </a:buClr>
              <a:buSzPts val="1100"/>
              <a:buFont typeface="Arial"/>
              <a:buNone/>
            </a:pPr>
            <a:r>
              <a:rPr b="1" lang="en">
                <a:latin typeface="Montserrat"/>
                <a:ea typeface="Montserrat"/>
                <a:cs typeface="Montserrat"/>
                <a:sym typeface="Montserrat"/>
              </a:rPr>
              <a:t>Sets</a:t>
            </a:r>
            <a:endParaRPr b="1" sz="2400">
              <a:latin typeface="Montserrat"/>
              <a:ea typeface="Montserrat"/>
              <a:cs typeface="Montserrat"/>
              <a:sym typeface="Montserrat"/>
            </a:endParaRPr>
          </a:p>
        </p:txBody>
      </p:sp>
      <p:sp>
        <p:nvSpPr>
          <p:cNvPr id="311" name="Google Shape;311;p46"/>
          <p:cNvSpPr/>
          <p:nvPr/>
        </p:nvSpPr>
        <p:spPr>
          <a:xfrm>
            <a:off x="4818975" y="1872271"/>
            <a:ext cx="3766800" cy="1487700"/>
          </a:xfrm>
          <a:prstGeom prst="roundRect">
            <a:avLst>
              <a:gd fmla="val 16667" name="adj"/>
            </a:avLst>
          </a:prstGeom>
          <a:solidFill>
            <a:srgbClr val="1B2B34"/>
          </a:solid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t/>
            </a:r>
            <a:endParaRPr/>
          </a:p>
        </p:txBody>
      </p:sp>
      <p:sp>
        <p:nvSpPr>
          <p:cNvPr id="312" name="Google Shape;312;p46"/>
          <p:cNvSpPr txBox="1"/>
          <p:nvPr/>
        </p:nvSpPr>
        <p:spPr>
          <a:xfrm>
            <a:off x="4818962" y="1335070"/>
            <a:ext cx="2873100" cy="463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000"/>
              </a:spcBef>
              <a:spcAft>
                <a:spcPts val="0"/>
              </a:spcAft>
              <a:buClr>
                <a:schemeClr val="dk1"/>
              </a:buClr>
              <a:buSzPts val="1100"/>
              <a:buFont typeface="Arial"/>
              <a:buNone/>
            </a:pPr>
            <a:r>
              <a:rPr b="1" lang="en">
                <a:latin typeface="Montserrat"/>
                <a:ea typeface="Montserrat"/>
                <a:cs typeface="Montserrat"/>
                <a:sym typeface="Montserrat"/>
              </a:rPr>
              <a:t>Maps</a:t>
            </a:r>
            <a:endParaRPr b="1" sz="2400">
              <a:latin typeface="Montserrat"/>
              <a:ea typeface="Montserrat"/>
              <a:cs typeface="Montserrat"/>
              <a:sym typeface="Montserrat"/>
            </a:endParaRPr>
          </a:p>
        </p:txBody>
      </p:sp>
      <p:sp>
        <p:nvSpPr>
          <p:cNvPr id="313" name="Google Shape;313;p46"/>
          <p:cNvSpPr txBox="1"/>
          <p:nvPr/>
        </p:nvSpPr>
        <p:spPr>
          <a:xfrm>
            <a:off x="446675" y="3591900"/>
            <a:ext cx="3766800" cy="871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a:solidFill>
                  <a:schemeClr val="dk1"/>
                </a:solidFill>
                <a:highlight>
                  <a:srgbClr val="FFFFFF"/>
                </a:highlight>
              </a:rPr>
              <a:t>Sets</a:t>
            </a:r>
            <a:r>
              <a:rPr lang="en">
                <a:solidFill>
                  <a:schemeClr val="dk1"/>
                </a:solidFill>
                <a:highlight>
                  <a:srgbClr val="FFFFFF"/>
                </a:highlight>
              </a:rPr>
              <a:t> are collections of </a:t>
            </a:r>
            <a:r>
              <a:rPr b="1" lang="en">
                <a:solidFill>
                  <a:schemeClr val="dk1"/>
                </a:solidFill>
                <a:highlight>
                  <a:srgbClr val="FFFFFF"/>
                </a:highlight>
              </a:rPr>
              <a:t>unique values</a:t>
            </a:r>
            <a:r>
              <a:rPr lang="en">
                <a:solidFill>
                  <a:schemeClr val="dk1"/>
                </a:solidFill>
                <a:highlight>
                  <a:srgbClr val="FFFFFF"/>
                </a:highlight>
              </a:rPr>
              <a:t> of any type. If you try to insert a duplicated item in a set, it will ignore the entry.</a:t>
            </a:r>
            <a:endParaRPr>
              <a:solidFill>
                <a:schemeClr val="dk1"/>
              </a:solidFill>
              <a:highlight>
                <a:srgbClr val="FFFFFF"/>
              </a:highlight>
            </a:endParaRPr>
          </a:p>
        </p:txBody>
      </p:sp>
      <p:sp>
        <p:nvSpPr>
          <p:cNvPr id="314" name="Google Shape;314;p46"/>
          <p:cNvSpPr txBox="1"/>
          <p:nvPr/>
        </p:nvSpPr>
        <p:spPr>
          <a:xfrm>
            <a:off x="4815125" y="3591900"/>
            <a:ext cx="3766800" cy="871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highlight>
                  <a:srgbClr val="FFFFFF"/>
                </a:highlight>
              </a:rPr>
              <a:t>Maps hold </a:t>
            </a:r>
            <a:r>
              <a:rPr b="1" lang="en">
                <a:solidFill>
                  <a:schemeClr val="dk1"/>
                </a:solidFill>
                <a:highlight>
                  <a:srgbClr val="FFFFFF"/>
                </a:highlight>
              </a:rPr>
              <a:t>key-value pairs</a:t>
            </a:r>
            <a:r>
              <a:rPr lang="en">
                <a:solidFill>
                  <a:schemeClr val="dk1"/>
                </a:solidFill>
                <a:highlight>
                  <a:srgbClr val="FFFFFF"/>
                </a:highlight>
              </a:rPr>
              <a:t>. Any value (both objects and </a:t>
            </a:r>
            <a:r>
              <a:rPr lang="en">
                <a:solidFill>
                  <a:schemeClr val="dk1"/>
                </a:solidFill>
                <a:highlight>
                  <a:srgbClr val="FFFFFF"/>
                </a:highlight>
                <a:uFill>
                  <a:noFill/>
                </a:uFill>
                <a:hlinkClick r:id="rId5"/>
              </a:rPr>
              <a:t>primitive values</a:t>
            </a:r>
            <a:r>
              <a:rPr lang="en">
                <a:solidFill>
                  <a:schemeClr val="dk1"/>
                </a:solidFill>
                <a:highlight>
                  <a:srgbClr val="FFFFFF"/>
                </a:highlight>
              </a:rPr>
              <a:t>) may be used as either a key or a value.</a:t>
            </a:r>
            <a:endParaRPr>
              <a:solidFill>
                <a:schemeClr val="dk1"/>
              </a:solidFill>
              <a:highlight>
                <a:srgbClr val="FFFFFF"/>
              </a:highlight>
            </a:endParaRPr>
          </a:p>
        </p:txBody>
      </p:sp>
      <p:sp>
        <p:nvSpPr>
          <p:cNvPr id="315" name="Google Shape;315;p46"/>
          <p:cNvSpPr txBox="1"/>
          <p:nvPr/>
        </p:nvSpPr>
        <p:spPr>
          <a:xfrm>
            <a:off x="674275" y="1872275"/>
            <a:ext cx="3413700" cy="1487700"/>
          </a:xfrm>
          <a:prstGeom prst="rect">
            <a:avLst/>
          </a:prstGeom>
          <a:noFill/>
          <a:ln>
            <a:noFill/>
          </a:ln>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rPr lang="en" sz="1100">
                <a:solidFill>
                  <a:srgbClr val="C594C5"/>
                </a:solidFill>
                <a:latin typeface="Courier New"/>
                <a:ea typeface="Courier New"/>
                <a:cs typeface="Courier New"/>
                <a:sym typeface="Courier New"/>
              </a:rPr>
              <a:t>var</a:t>
            </a:r>
            <a:r>
              <a:rPr lang="en" sz="1100">
                <a:solidFill>
                  <a:srgbClr val="CDD3DE"/>
                </a:solidFill>
                <a:latin typeface="Courier New"/>
                <a:ea typeface="Courier New"/>
                <a:cs typeface="Courier New"/>
                <a:sym typeface="Courier New"/>
              </a:rPr>
              <a:t> mySet</a:t>
            </a:r>
            <a:r>
              <a:rPr lang="en" sz="1100">
                <a:solidFill>
                  <a:srgbClr val="5FB3B3"/>
                </a:solidFill>
                <a:latin typeface="Courier New"/>
                <a:ea typeface="Courier New"/>
                <a:cs typeface="Courier New"/>
                <a:sym typeface="Courier New"/>
              </a:rPr>
              <a:t> =</a:t>
            </a:r>
            <a:r>
              <a:rPr lang="en" sz="1100">
                <a:solidFill>
                  <a:srgbClr val="CDD3DE"/>
                </a:solidFill>
                <a:latin typeface="Courier New"/>
                <a:ea typeface="Courier New"/>
                <a:cs typeface="Courier New"/>
                <a:sym typeface="Courier New"/>
              </a:rPr>
              <a:t> </a:t>
            </a:r>
            <a:r>
              <a:rPr lang="en" sz="1100">
                <a:solidFill>
                  <a:srgbClr val="5FB3B3"/>
                </a:solidFill>
                <a:latin typeface="Courier New"/>
                <a:ea typeface="Courier New"/>
                <a:cs typeface="Courier New"/>
                <a:sym typeface="Courier New"/>
              </a:rPr>
              <a:t>new</a:t>
            </a:r>
            <a:r>
              <a:rPr lang="en" sz="1100">
                <a:solidFill>
                  <a:srgbClr val="CDD3DE"/>
                </a:solidFill>
                <a:latin typeface="Courier New"/>
                <a:ea typeface="Courier New"/>
                <a:cs typeface="Courier New"/>
                <a:sym typeface="Courier New"/>
              </a:rPr>
              <a:t> </a:t>
            </a:r>
            <a:r>
              <a:rPr lang="en" sz="1100">
                <a:solidFill>
                  <a:srgbClr val="FAC863"/>
                </a:solidFill>
                <a:latin typeface="Courier New"/>
                <a:ea typeface="Courier New"/>
                <a:cs typeface="Courier New"/>
                <a:sym typeface="Courier New"/>
              </a:rPr>
              <a:t>Set</a:t>
            </a:r>
            <a:r>
              <a:rPr lang="en" sz="1100">
                <a:solidFill>
                  <a:srgbClr val="CDD3DE"/>
                </a:solidFill>
                <a:latin typeface="Courier New"/>
                <a:ea typeface="Courier New"/>
                <a:cs typeface="Courier New"/>
                <a:sym typeface="Courier New"/>
              </a:rPr>
              <a:t>()</a:t>
            </a:r>
            <a:r>
              <a:rPr lang="en" sz="1100">
                <a:solidFill>
                  <a:srgbClr val="5FB3B3"/>
                </a:solidFill>
                <a:latin typeface="Courier New"/>
                <a:ea typeface="Courier New"/>
                <a:cs typeface="Courier New"/>
                <a:sym typeface="Courier New"/>
              </a:rPr>
              <a:t>;</a:t>
            </a:r>
            <a:endParaRPr sz="1100">
              <a:solidFill>
                <a:srgbClr val="5FB3B3"/>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 sz="1100">
                <a:solidFill>
                  <a:srgbClr val="CDD3DE"/>
                </a:solidFill>
                <a:latin typeface="Courier New"/>
                <a:ea typeface="Courier New"/>
                <a:cs typeface="Courier New"/>
                <a:sym typeface="Courier New"/>
              </a:rPr>
              <a:t>mySet</a:t>
            </a:r>
            <a:r>
              <a:rPr lang="en" sz="1100">
                <a:solidFill>
                  <a:srgbClr val="5FB3B3"/>
                </a:solidFill>
                <a:latin typeface="Courier New"/>
                <a:ea typeface="Courier New"/>
                <a:cs typeface="Courier New"/>
                <a:sym typeface="Courier New"/>
              </a:rPr>
              <a:t>.</a:t>
            </a:r>
            <a:r>
              <a:rPr lang="en" sz="1100">
                <a:solidFill>
                  <a:srgbClr val="6699CC"/>
                </a:solidFill>
                <a:latin typeface="Courier New"/>
                <a:ea typeface="Courier New"/>
                <a:cs typeface="Courier New"/>
                <a:sym typeface="Courier New"/>
              </a:rPr>
              <a:t>add</a:t>
            </a:r>
            <a:r>
              <a:rPr lang="en" sz="1100">
                <a:solidFill>
                  <a:srgbClr val="CDD3DE"/>
                </a:solidFill>
                <a:latin typeface="Courier New"/>
                <a:ea typeface="Courier New"/>
                <a:cs typeface="Courier New"/>
                <a:sym typeface="Courier New"/>
              </a:rPr>
              <a:t>(</a:t>
            </a:r>
            <a:r>
              <a:rPr lang="en" sz="1100">
                <a:solidFill>
                  <a:srgbClr val="F99157"/>
                </a:solidFill>
                <a:latin typeface="Courier New"/>
                <a:ea typeface="Courier New"/>
                <a:cs typeface="Courier New"/>
                <a:sym typeface="Courier New"/>
              </a:rPr>
              <a:t>1</a:t>
            </a:r>
            <a:r>
              <a:rPr lang="en" sz="1100">
                <a:solidFill>
                  <a:srgbClr val="CDD3DE"/>
                </a:solidFill>
                <a:latin typeface="Courier New"/>
                <a:ea typeface="Courier New"/>
                <a:cs typeface="Courier New"/>
                <a:sym typeface="Courier New"/>
              </a:rPr>
              <a:t>)</a:t>
            </a:r>
            <a:r>
              <a:rPr lang="en" sz="1100">
                <a:solidFill>
                  <a:srgbClr val="5FB3B3"/>
                </a:solidFill>
                <a:latin typeface="Courier New"/>
                <a:ea typeface="Courier New"/>
                <a:cs typeface="Courier New"/>
                <a:sym typeface="Courier New"/>
              </a:rPr>
              <a:t>;</a:t>
            </a:r>
            <a:r>
              <a:rPr lang="en" sz="1100">
                <a:solidFill>
                  <a:srgbClr val="65737E"/>
                </a:solidFill>
                <a:latin typeface="Courier New"/>
                <a:ea typeface="Courier New"/>
                <a:cs typeface="Courier New"/>
                <a:sym typeface="Courier New"/>
              </a:rPr>
              <a:t> // Set [ 1 ]</a:t>
            </a:r>
            <a:endParaRPr sz="1100">
              <a:solidFill>
                <a:srgbClr val="65737E"/>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 sz="1100">
                <a:solidFill>
                  <a:srgbClr val="CDD3DE"/>
                </a:solidFill>
                <a:latin typeface="Courier New"/>
                <a:ea typeface="Courier New"/>
                <a:cs typeface="Courier New"/>
                <a:sym typeface="Courier New"/>
              </a:rPr>
              <a:t>mySet</a:t>
            </a:r>
            <a:r>
              <a:rPr lang="en" sz="1100">
                <a:solidFill>
                  <a:srgbClr val="5FB3B3"/>
                </a:solidFill>
                <a:latin typeface="Courier New"/>
                <a:ea typeface="Courier New"/>
                <a:cs typeface="Courier New"/>
                <a:sym typeface="Courier New"/>
              </a:rPr>
              <a:t>.</a:t>
            </a:r>
            <a:r>
              <a:rPr lang="en" sz="1100">
                <a:solidFill>
                  <a:srgbClr val="6699CC"/>
                </a:solidFill>
                <a:latin typeface="Courier New"/>
                <a:ea typeface="Courier New"/>
                <a:cs typeface="Courier New"/>
                <a:sym typeface="Courier New"/>
              </a:rPr>
              <a:t>add</a:t>
            </a:r>
            <a:r>
              <a:rPr lang="en" sz="1100">
                <a:solidFill>
                  <a:srgbClr val="CDD3DE"/>
                </a:solidFill>
                <a:latin typeface="Courier New"/>
                <a:ea typeface="Courier New"/>
                <a:cs typeface="Courier New"/>
                <a:sym typeface="Courier New"/>
              </a:rPr>
              <a:t>(</a:t>
            </a:r>
            <a:r>
              <a:rPr lang="en" sz="1100">
                <a:solidFill>
                  <a:srgbClr val="F99157"/>
                </a:solidFill>
                <a:latin typeface="Courier New"/>
                <a:ea typeface="Courier New"/>
                <a:cs typeface="Courier New"/>
                <a:sym typeface="Courier New"/>
              </a:rPr>
              <a:t>5</a:t>
            </a:r>
            <a:r>
              <a:rPr lang="en" sz="1100">
                <a:solidFill>
                  <a:srgbClr val="CDD3DE"/>
                </a:solidFill>
                <a:latin typeface="Courier New"/>
                <a:ea typeface="Courier New"/>
                <a:cs typeface="Courier New"/>
                <a:sym typeface="Courier New"/>
              </a:rPr>
              <a:t>)</a:t>
            </a:r>
            <a:r>
              <a:rPr lang="en" sz="1100">
                <a:solidFill>
                  <a:srgbClr val="5FB3B3"/>
                </a:solidFill>
                <a:latin typeface="Courier New"/>
                <a:ea typeface="Courier New"/>
                <a:cs typeface="Courier New"/>
                <a:sym typeface="Courier New"/>
              </a:rPr>
              <a:t>;</a:t>
            </a:r>
            <a:r>
              <a:rPr lang="en" sz="1100">
                <a:solidFill>
                  <a:srgbClr val="65737E"/>
                </a:solidFill>
                <a:latin typeface="Courier New"/>
                <a:ea typeface="Courier New"/>
                <a:cs typeface="Courier New"/>
                <a:sym typeface="Courier New"/>
              </a:rPr>
              <a:t> // Set [ 1, 5 ]</a:t>
            </a:r>
            <a:endParaRPr sz="1100">
              <a:solidFill>
                <a:srgbClr val="65737E"/>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 sz="1100">
                <a:solidFill>
                  <a:srgbClr val="CDD3DE"/>
                </a:solidFill>
                <a:latin typeface="Courier New"/>
                <a:ea typeface="Courier New"/>
                <a:cs typeface="Courier New"/>
                <a:sym typeface="Courier New"/>
              </a:rPr>
              <a:t>mySet</a:t>
            </a:r>
            <a:r>
              <a:rPr lang="en" sz="1100">
                <a:solidFill>
                  <a:srgbClr val="5FB3B3"/>
                </a:solidFill>
                <a:latin typeface="Courier New"/>
                <a:ea typeface="Courier New"/>
                <a:cs typeface="Courier New"/>
                <a:sym typeface="Courier New"/>
              </a:rPr>
              <a:t>.</a:t>
            </a:r>
            <a:r>
              <a:rPr lang="en" sz="1100">
                <a:solidFill>
                  <a:srgbClr val="6699CC"/>
                </a:solidFill>
                <a:latin typeface="Courier New"/>
                <a:ea typeface="Courier New"/>
                <a:cs typeface="Courier New"/>
                <a:sym typeface="Courier New"/>
              </a:rPr>
              <a:t>add</a:t>
            </a:r>
            <a:r>
              <a:rPr lang="en" sz="1100">
                <a:solidFill>
                  <a:srgbClr val="CDD3DE"/>
                </a:solidFill>
                <a:latin typeface="Courier New"/>
                <a:ea typeface="Courier New"/>
                <a:cs typeface="Courier New"/>
                <a:sym typeface="Courier New"/>
              </a:rPr>
              <a:t>(</a:t>
            </a:r>
            <a:r>
              <a:rPr lang="en" sz="1100">
                <a:solidFill>
                  <a:srgbClr val="F99157"/>
                </a:solidFill>
                <a:latin typeface="Courier New"/>
                <a:ea typeface="Courier New"/>
                <a:cs typeface="Courier New"/>
                <a:sym typeface="Courier New"/>
              </a:rPr>
              <a:t>5</a:t>
            </a:r>
            <a:r>
              <a:rPr lang="en" sz="1100">
                <a:solidFill>
                  <a:srgbClr val="CDD3DE"/>
                </a:solidFill>
                <a:latin typeface="Courier New"/>
                <a:ea typeface="Courier New"/>
                <a:cs typeface="Courier New"/>
                <a:sym typeface="Courier New"/>
              </a:rPr>
              <a:t>)</a:t>
            </a:r>
            <a:r>
              <a:rPr lang="en" sz="1100">
                <a:solidFill>
                  <a:srgbClr val="5FB3B3"/>
                </a:solidFill>
                <a:latin typeface="Courier New"/>
                <a:ea typeface="Courier New"/>
                <a:cs typeface="Courier New"/>
                <a:sym typeface="Courier New"/>
              </a:rPr>
              <a:t>;</a:t>
            </a:r>
            <a:r>
              <a:rPr lang="en" sz="1100">
                <a:solidFill>
                  <a:srgbClr val="65737E"/>
                </a:solidFill>
                <a:latin typeface="Courier New"/>
                <a:ea typeface="Courier New"/>
                <a:cs typeface="Courier New"/>
                <a:sym typeface="Courier New"/>
              </a:rPr>
              <a:t> // Set [ 1, 5 ]</a:t>
            </a:r>
            <a:endParaRPr sz="1100">
              <a:solidFill>
                <a:srgbClr val="65737E"/>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 sz="1100">
                <a:solidFill>
                  <a:srgbClr val="CDD3DE"/>
                </a:solidFill>
                <a:latin typeface="Courier New"/>
                <a:ea typeface="Courier New"/>
                <a:cs typeface="Courier New"/>
                <a:sym typeface="Courier New"/>
              </a:rPr>
              <a:t>mySet</a:t>
            </a:r>
            <a:r>
              <a:rPr lang="en" sz="1100">
                <a:solidFill>
                  <a:srgbClr val="5FB3B3"/>
                </a:solidFill>
                <a:latin typeface="Courier New"/>
                <a:ea typeface="Courier New"/>
                <a:cs typeface="Courier New"/>
                <a:sym typeface="Courier New"/>
              </a:rPr>
              <a:t>.</a:t>
            </a:r>
            <a:r>
              <a:rPr lang="en" sz="1100">
                <a:solidFill>
                  <a:srgbClr val="6699CC"/>
                </a:solidFill>
                <a:latin typeface="Courier New"/>
                <a:ea typeface="Courier New"/>
                <a:cs typeface="Courier New"/>
                <a:sym typeface="Courier New"/>
              </a:rPr>
              <a:t>has</a:t>
            </a:r>
            <a:r>
              <a:rPr lang="en" sz="1100">
                <a:solidFill>
                  <a:srgbClr val="CDD3DE"/>
                </a:solidFill>
                <a:latin typeface="Courier New"/>
                <a:ea typeface="Courier New"/>
                <a:cs typeface="Courier New"/>
                <a:sym typeface="Courier New"/>
              </a:rPr>
              <a:t>(</a:t>
            </a:r>
            <a:r>
              <a:rPr lang="en" sz="1100">
                <a:solidFill>
                  <a:srgbClr val="F99157"/>
                </a:solidFill>
                <a:latin typeface="Courier New"/>
                <a:ea typeface="Courier New"/>
                <a:cs typeface="Courier New"/>
                <a:sym typeface="Courier New"/>
              </a:rPr>
              <a:t>1</a:t>
            </a:r>
            <a:r>
              <a:rPr lang="en" sz="1100">
                <a:solidFill>
                  <a:srgbClr val="CDD3DE"/>
                </a:solidFill>
                <a:latin typeface="Courier New"/>
                <a:ea typeface="Courier New"/>
                <a:cs typeface="Courier New"/>
                <a:sym typeface="Courier New"/>
              </a:rPr>
              <a:t>)</a:t>
            </a:r>
            <a:r>
              <a:rPr lang="en" sz="1100">
                <a:solidFill>
                  <a:srgbClr val="5FB3B3"/>
                </a:solidFill>
                <a:latin typeface="Courier New"/>
                <a:ea typeface="Courier New"/>
                <a:cs typeface="Courier New"/>
                <a:sym typeface="Courier New"/>
              </a:rPr>
              <a:t>;</a:t>
            </a:r>
            <a:r>
              <a:rPr lang="en" sz="1100">
                <a:solidFill>
                  <a:srgbClr val="65737E"/>
                </a:solidFill>
                <a:latin typeface="Courier New"/>
                <a:ea typeface="Courier New"/>
                <a:cs typeface="Courier New"/>
                <a:sym typeface="Courier New"/>
              </a:rPr>
              <a:t> // true</a:t>
            </a:r>
            <a:endParaRPr sz="1100">
              <a:solidFill>
                <a:srgbClr val="65737E"/>
              </a:solidFill>
              <a:latin typeface="Courier New"/>
              <a:ea typeface="Courier New"/>
              <a:cs typeface="Courier New"/>
              <a:sym typeface="Courier New"/>
            </a:endParaRPr>
          </a:p>
        </p:txBody>
      </p:sp>
      <p:sp>
        <p:nvSpPr>
          <p:cNvPr id="316" name="Google Shape;316;p46"/>
          <p:cNvSpPr txBox="1"/>
          <p:nvPr/>
        </p:nvSpPr>
        <p:spPr>
          <a:xfrm>
            <a:off x="5159325" y="1875300"/>
            <a:ext cx="3271200" cy="1408500"/>
          </a:xfrm>
          <a:prstGeom prst="rect">
            <a:avLst/>
          </a:prstGeom>
          <a:noFill/>
          <a:ln>
            <a:noFill/>
          </a:ln>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rPr lang="en" sz="1100">
                <a:solidFill>
                  <a:srgbClr val="C594C5"/>
                </a:solidFill>
                <a:latin typeface="Courier New"/>
                <a:ea typeface="Courier New"/>
                <a:cs typeface="Courier New"/>
                <a:sym typeface="Courier New"/>
              </a:rPr>
              <a:t>var</a:t>
            </a:r>
            <a:r>
              <a:rPr lang="en" sz="1100">
                <a:solidFill>
                  <a:srgbClr val="CDD3DE"/>
                </a:solidFill>
                <a:latin typeface="Courier New"/>
                <a:ea typeface="Courier New"/>
                <a:cs typeface="Courier New"/>
                <a:sym typeface="Courier New"/>
              </a:rPr>
              <a:t> map</a:t>
            </a:r>
            <a:r>
              <a:rPr lang="en" sz="1100">
                <a:solidFill>
                  <a:srgbClr val="5FB3B3"/>
                </a:solidFill>
                <a:latin typeface="Courier New"/>
                <a:ea typeface="Courier New"/>
                <a:cs typeface="Courier New"/>
                <a:sym typeface="Courier New"/>
              </a:rPr>
              <a:t> =</a:t>
            </a:r>
            <a:r>
              <a:rPr lang="en" sz="1100">
                <a:solidFill>
                  <a:srgbClr val="CDD3DE"/>
                </a:solidFill>
                <a:latin typeface="Courier New"/>
                <a:ea typeface="Courier New"/>
                <a:cs typeface="Courier New"/>
                <a:sym typeface="Courier New"/>
              </a:rPr>
              <a:t> </a:t>
            </a:r>
            <a:r>
              <a:rPr lang="en" sz="1100">
                <a:solidFill>
                  <a:srgbClr val="5FB3B3"/>
                </a:solidFill>
                <a:latin typeface="Courier New"/>
                <a:ea typeface="Courier New"/>
                <a:cs typeface="Courier New"/>
                <a:sym typeface="Courier New"/>
              </a:rPr>
              <a:t>new</a:t>
            </a:r>
            <a:r>
              <a:rPr lang="en" sz="1100">
                <a:solidFill>
                  <a:srgbClr val="CDD3DE"/>
                </a:solidFill>
                <a:latin typeface="Courier New"/>
                <a:ea typeface="Courier New"/>
                <a:cs typeface="Courier New"/>
                <a:sym typeface="Courier New"/>
              </a:rPr>
              <a:t> </a:t>
            </a:r>
            <a:r>
              <a:rPr lang="en" sz="1100">
                <a:solidFill>
                  <a:srgbClr val="FAC863"/>
                </a:solidFill>
                <a:latin typeface="Courier New"/>
                <a:ea typeface="Courier New"/>
                <a:cs typeface="Courier New"/>
                <a:sym typeface="Courier New"/>
              </a:rPr>
              <a:t>Map</a:t>
            </a:r>
            <a:r>
              <a:rPr lang="en" sz="1100">
                <a:solidFill>
                  <a:srgbClr val="CDD3DE"/>
                </a:solidFill>
                <a:latin typeface="Courier New"/>
                <a:ea typeface="Courier New"/>
                <a:cs typeface="Courier New"/>
                <a:sym typeface="Courier New"/>
              </a:rPr>
              <a:t>()</a:t>
            </a:r>
            <a:r>
              <a:rPr lang="en" sz="1100">
                <a:solidFill>
                  <a:srgbClr val="5FB3B3"/>
                </a:solidFill>
                <a:latin typeface="Courier New"/>
                <a:ea typeface="Courier New"/>
                <a:cs typeface="Courier New"/>
                <a:sym typeface="Courier New"/>
              </a:rPr>
              <a:t>;</a:t>
            </a:r>
            <a:endParaRPr sz="1100">
              <a:solidFill>
                <a:srgbClr val="5FB3B3"/>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 sz="1100">
                <a:solidFill>
                  <a:srgbClr val="CDD3DE"/>
                </a:solidFill>
                <a:latin typeface="Courier New"/>
                <a:ea typeface="Courier New"/>
                <a:cs typeface="Courier New"/>
                <a:sym typeface="Courier New"/>
              </a:rPr>
              <a:t>map</a:t>
            </a:r>
            <a:r>
              <a:rPr lang="en" sz="1100">
                <a:solidFill>
                  <a:srgbClr val="5FB3B3"/>
                </a:solidFill>
                <a:latin typeface="Courier New"/>
                <a:ea typeface="Courier New"/>
                <a:cs typeface="Courier New"/>
                <a:sym typeface="Courier New"/>
              </a:rPr>
              <a:t>.</a:t>
            </a:r>
            <a:r>
              <a:rPr lang="en" sz="1100">
                <a:solidFill>
                  <a:srgbClr val="6699CC"/>
                </a:solidFill>
                <a:latin typeface="Courier New"/>
                <a:ea typeface="Courier New"/>
                <a:cs typeface="Courier New"/>
                <a:sym typeface="Courier New"/>
              </a:rPr>
              <a:t>set</a:t>
            </a:r>
            <a:r>
              <a:rPr lang="en" sz="1100">
                <a:solidFill>
                  <a:srgbClr val="CDD3DE"/>
                </a:solidFill>
                <a:latin typeface="Courier New"/>
                <a:ea typeface="Courier New"/>
                <a:cs typeface="Courier New"/>
                <a:sym typeface="Courier New"/>
              </a:rPr>
              <a:t>(</a:t>
            </a:r>
            <a:r>
              <a:rPr lang="en" sz="1100">
                <a:solidFill>
                  <a:srgbClr val="5FB3B3"/>
                </a:solidFill>
                <a:latin typeface="Courier New"/>
                <a:ea typeface="Courier New"/>
                <a:cs typeface="Courier New"/>
                <a:sym typeface="Courier New"/>
              </a:rPr>
              <a:t>'</a:t>
            </a:r>
            <a:r>
              <a:rPr lang="en" sz="1100">
                <a:solidFill>
                  <a:srgbClr val="99C794"/>
                </a:solidFill>
                <a:latin typeface="Courier New"/>
                <a:ea typeface="Courier New"/>
                <a:cs typeface="Courier New"/>
                <a:sym typeface="Courier New"/>
              </a:rPr>
              <a:t>name</a:t>
            </a:r>
            <a:r>
              <a:rPr lang="en" sz="1100">
                <a:solidFill>
                  <a:srgbClr val="5FB3B3"/>
                </a:solidFill>
                <a:latin typeface="Courier New"/>
                <a:ea typeface="Courier New"/>
                <a:cs typeface="Courier New"/>
                <a:sym typeface="Courier New"/>
              </a:rPr>
              <a:t>'</a:t>
            </a:r>
            <a:r>
              <a:rPr lang="en" sz="1100">
                <a:solidFill>
                  <a:srgbClr val="CDD3DE"/>
                </a:solidFill>
                <a:latin typeface="Courier New"/>
                <a:ea typeface="Courier New"/>
                <a:cs typeface="Courier New"/>
                <a:sym typeface="Courier New"/>
              </a:rPr>
              <a:t>, </a:t>
            </a:r>
            <a:r>
              <a:rPr lang="en" sz="1100">
                <a:solidFill>
                  <a:srgbClr val="5FB3B3"/>
                </a:solidFill>
                <a:latin typeface="Courier New"/>
                <a:ea typeface="Courier New"/>
                <a:cs typeface="Courier New"/>
                <a:sym typeface="Courier New"/>
              </a:rPr>
              <a:t>'</a:t>
            </a:r>
            <a:r>
              <a:rPr lang="en" sz="1100">
                <a:solidFill>
                  <a:srgbClr val="99C794"/>
                </a:solidFill>
                <a:latin typeface="Courier New"/>
                <a:ea typeface="Courier New"/>
                <a:cs typeface="Courier New"/>
                <a:sym typeface="Courier New"/>
              </a:rPr>
              <a:t>Gabriel</a:t>
            </a:r>
            <a:r>
              <a:rPr lang="en" sz="1100">
                <a:solidFill>
                  <a:srgbClr val="5FB3B3"/>
                </a:solidFill>
                <a:latin typeface="Courier New"/>
                <a:ea typeface="Courier New"/>
                <a:cs typeface="Courier New"/>
                <a:sym typeface="Courier New"/>
              </a:rPr>
              <a:t>'</a:t>
            </a:r>
            <a:r>
              <a:rPr lang="en" sz="1100">
                <a:solidFill>
                  <a:srgbClr val="CDD3DE"/>
                </a:solidFill>
                <a:latin typeface="Courier New"/>
                <a:ea typeface="Courier New"/>
                <a:cs typeface="Courier New"/>
                <a:sym typeface="Courier New"/>
              </a:rPr>
              <a:t>)</a:t>
            </a:r>
            <a:r>
              <a:rPr lang="en" sz="1100">
                <a:solidFill>
                  <a:srgbClr val="5FB3B3"/>
                </a:solidFill>
                <a:latin typeface="Courier New"/>
                <a:ea typeface="Courier New"/>
                <a:cs typeface="Courier New"/>
                <a:sym typeface="Courier New"/>
              </a:rPr>
              <a:t>;</a:t>
            </a:r>
            <a:endParaRPr sz="1100">
              <a:solidFill>
                <a:srgbClr val="5FB3B3"/>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 sz="1100">
                <a:solidFill>
                  <a:srgbClr val="CDD3DE"/>
                </a:solidFill>
                <a:latin typeface="Courier New"/>
                <a:ea typeface="Courier New"/>
                <a:cs typeface="Courier New"/>
                <a:sym typeface="Courier New"/>
              </a:rPr>
              <a:t>map</a:t>
            </a:r>
            <a:r>
              <a:rPr lang="en" sz="1100">
                <a:solidFill>
                  <a:srgbClr val="5FB3B3"/>
                </a:solidFill>
                <a:latin typeface="Courier New"/>
                <a:ea typeface="Courier New"/>
                <a:cs typeface="Courier New"/>
                <a:sym typeface="Courier New"/>
              </a:rPr>
              <a:t>.</a:t>
            </a:r>
            <a:r>
              <a:rPr lang="en" sz="1100">
                <a:solidFill>
                  <a:srgbClr val="6699CC"/>
                </a:solidFill>
                <a:latin typeface="Courier New"/>
                <a:ea typeface="Courier New"/>
                <a:cs typeface="Courier New"/>
                <a:sym typeface="Courier New"/>
              </a:rPr>
              <a:t>set</a:t>
            </a:r>
            <a:r>
              <a:rPr lang="en" sz="1100">
                <a:solidFill>
                  <a:srgbClr val="CDD3DE"/>
                </a:solidFill>
                <a:latin typeface="Courier New"/>
                <a:ea typeface="Courier New"/>
                <a:cs typeface="Courier New"/>
                <a:sym typeface="Courier New"/>
              </a:rPr>
              <a:t>(</a:t>
            </a:r>
            <a:r>
              <a:rPr lang="en" sz="1100">
                <a:solidFill>
                  <a:srgbClr val="5FB3B3"/>
                </a:solidFill>
                <a:latin typeface="Courier New"/>
                <a:ea typeface="Courier New"/>
                <a:cs typeface="Courier New"/>
                <a:sym typeface="Courier New"/>
              </a:rPr>
              <a:t>'</a:t>
            </a:r>
            <a:r>
              <a:rPr lang="en" sz="1100">
                <a:solidFill>
                  <a:srgbClr val="99C794"/>
                </a:solidFill>
                <a:latin typeface="Courier New"/>
                <a:ea typeface="Courier New"/>
                <a:cs typeface="Courier New"/>
                <a:sym typeface="Courier New"/>
              </a:rPr>
              <a:t>last name</a:t>
            </a:r>
            <a:r>
              <a:rPr lang="en" sz="1100">
                <a:solidFill>
                  <a:srgbClr val="5FB3B3"/>
                </a:solidFill>
                <a:latin typeface="Courier New"/>
                <a:ea typeface="Courier New"/>
                <a:cs typeface="Courier New"/>
                <a:sym typeface="Courier New"/>
              </a:rPr>
              <a:t>'</a:t>
            </a:r>
            <a:r>
              <a:rPr lang="en" sz="1100">
                <a:solidFill>
                  <a:srgbClr val="CDD3DE"/>
                </a:solidFill>
                <a:latin typeface="Courier New"/>
                <a:ea typeface="Courier New"/>
                <a:cs typeface="Courier New"/>
                <a:sym typeface="Courier New"/>
              </a:rPr>
              <a:t>, </a:t>
            </a:r>
            <a:r>
              <a:rPr lang="en" sz="1100">
                <a:solidFill>
                  <a:srgbClr val="5FB3B3"/>
                </a:solidFill>
                <a:latin typeface="Courier New"/>
                <a:ea typeface="Courier New"/>
                <a:cs typeface="Courier New"/>
                <a:sym typeface="Courier New"/>
              </a:rPr>
              <a:t>'</a:t>
            </a:r>
            <a:r>
              <a:rPr lang="en" sz="1100">
                <a:solidFill>
                  <a:srgbClr val="99C794"/>
                </a:solidFill>
                <a:latin typeface="Courier New"/>
                <a:ea typeface="Courier New"/>
                <a:cs typeface="Courier New"/>
                <a:sym typeface="Courier New"/>
              </a:rPr>
              <a:t>Martinez</a:t>
            </a:r>
            <a:r>
              <a:rPr lang="en" sz="1100">
                <a:solidFill>
                  <a:srgbClr val="5FB3B3"/>
                </a:solidFill>
                <a:latin typeface="Courier New"/>
                <a:ea typeface="Courier New"/>
                <a:cs typeface="Courier New"/>
                <a:sym typeface="Courier New"/>
              </a:rPr>
              <a:t>'</a:t>
            </a:r>
            <a:r>
              <a:rPr lang="en" sz="1100">
                <a:solidFill>
                  <a:srgbClr val="CDD3DE"/>
                </a:solidFill>
                <a:latin typeface="Courier New"/>
                <a:ea typeface="Courier New"/>
                <a:cs typeface="Courier New"/>
                <a:sym typeface="Courier New"/>
              </a:rPr>
              <a:t>);</a:t>
            </a:r>
            <a:endParaRPr sz="1100">
              <a:solidFill>
                <a:srgbClr val="CDD3DE"/>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 sz="1100">
                <a:solidFill>
                  <a:srgbClr val="CDD3DE"/>
                </a:solidFill>
                <a:latin typeface="Courier New"/>
                <a:ea typeface="Courier New"/>
                <a:cs typeface="Courier New"/>
                <a:sym typeface="Courier New"/>
              </a:rPr>
              <a:t>map</a:t>
            </a:r>
            <a:r>
              <a:rPr lang="en" sz="1100">
                <a:solidFill>
                  <a:srgbClr val="5FB3B3"/>
                </a:solidFill>
                <a:latin typeface="Courier New"/>
                <a:ea typeface="Courier New"/>
                <a:cs typeface="Courier New"/>
                <a:sym typeface="Courier New"/>
              </a:rPr>
              <a:t>.</a:t>
            </a:r>
            <a:r>
              <a:rPr lang="en" sz="1100">
                <a:solidFill>
                  <a:srgbClr val="6699CC"/>
                </a:solidFill>
                <a:latin typeface="Courier New"/>
                <a:ea typeface="Courier New"/>
                <a:cs typeface="Courier New"/>
                <a:sym typeface="Courier New"/>
              </a:rPr>
              <a:t>set</a:t>
            </a:r>
            <a:r>
              <a:rPr lang="en" sz="1100">
                <a:solidFill>
                  <a:srgbClr val="CDD3DE"/>
                </a:solidFill>
                <a:latin typeface="Courier New"/>
                <a:ea typeface="Courier New"/>
                <a:cs typeface="Courier New"/>
                <a:sym typeface="Courier New"/>
              </a:rPr>
              <a:t>(</a:t>
            </a:r>
            <a:r>
              <a:rPr lang="en" sz="1100">
                <a:solidFill>
                  <a:srgbClr val="5FB3B3"/>
                </a:solidFill>
                <a:latin typeface="Courier New"/>
                <a:ea typeface="Courier New"/>
                <a:cs typeface="Courier New"/>
                <a:sym typeface="Courier New"/>
              </a:rPr>
              <a:t>'</a:t>
            </a:r>
            <a:r>
              <a:rPr lang="en" sz="1100">
                <a:solidFill>
                  <a:srgbClr val="99C794"/>
                </a:solidFill>
                <a:latin typeface="Courier New"/>
                <a:ea typeface="Courier New"/>
                <a:cs typeface="Courier New"/>
                <a:sym typeface="Courier New"/>
              </a:rPr>
              <a:t>age</a:t>
            </a:r>
            <a:r>
              <a:rPr lang="en" sz="1100">
                <a:solidFill>
                  <a:srgbClr val="5FB3B3"/>
                </a:solidFill>
                <a:latin typeface="Courier New"/>
                <a:ea typeface="Courier New"/>
                <a:cs typeface="Courier New"/>
                <a:sym typeface="Courier New"/>
              </a:rPr>
              <a:t>'</a:t>
            </a:r>
            <a:r>
              <a:rPr lang="en" sz="1100">
                <a:solidFill>
                  <a:srgbClr val="CDD3DE"/>
                </a:solidFill>
                <a:latin typeface="Courier New"/>
                <a:ea typeface="Courier New"/>
                <a:cs typeface="Courier New"/>
                <a:sym typeface="Courier New"/>
              </a:rPr>
              <a:t>, </a:t>
            </a:r>
            <a:r>
              <a:rPr lang="en" sz="1100">
                <a:solidFill>
                  <a:srgbClr val="F99157"/>
                </a:solidFill>
                <a:latin typeface="Courier New"/>
                <a:ea typeface="Courier New"/>
                <a:cs typeface="Courier New"/>
                <a:sym typeface="Courier New"/>
              </a:rPr>
              <a:t>47</a:t>
            </a:r>
            <a:r>
              <a:rPr lang="en" sz="1100">
                <a:solidFill>
                  <a:srgbClr val="CDD3DE"/>
                </a:solidFill>
                <a:latin typeface="Courier New"/>
                <a:ea typeface="Courier New"/>
                <a:cs typeface="Courier New"/>
                <a:sym typeface="Courier New"/>
              </a:rPr>
              <a:t>);</a:t>
            </a:r>
            <a:endParaRPr sz="1100">
              <a:solidFill>
                <a:srgbClr val="CDD3DE"/>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 sz="1100">
                <a:solidFill>
                  <a:srgbClr val="CDD3DE"/>
                </a:solidFill>
                <a:latin typeface="Courier New"/>
                <a:ea typeface="Courier New"/>
                <a:cs typeface="Courier New"/>
                <a:sym typeface="Courier New"/>
              </a:rPr>
              <a:t>map</a:t>
            </a:r>
            <a:r>
              <a:rPr lang="en" sz="1100">
                <a:solidFill>
                  <a:srgbClr val="5FB3B3"/>
                </a:solidFill>
                <a:latin typeface="Courier New"/>
                <a:ea typeface="Courier New"/>
                <a:cs typeface="Courier New"/>
                <a:sym typeface="Courier New"/>
              </a:rPr>
              <a:t>.</a:t>
            </a:r>
            <a:r>
              <a:rPr lang="en" sz="1100">
                <a:solidFill>
                  <a:srgbClr val="6699CC"/>
                </a:solidFill>
                <a:latin typeface="Courier New"/>
                <a:ea typeface="Courier New"/>
                <a:cs typeface="Courier New"/>
                <a:sym typeface="Courier New"/>
              </a:rPr>
              <a:t>get</a:t>
            </a:r>
            <a:r>
              <a:rPr lang="en" sz="1100">
                <a:solidFill>
                  <a:srgbClr val="CDD3DE"/>
                </a:solidFill>
                <a:latin typeface="Courier New"/>
                <a:ea typeface="Courier New"/>
                <a:cs typeface="Courier New"/>
                <a:sym typeface="Courier New"/>
              </a:rPr>
              <a:t>(</a:t>
            </a:r>
            <a:r>
              <a:rPr lang="en" sz="1100">
                <a:solidFill>
                  <a:srgbClr val="5FB3B3"/>
                </a:solidFill>
                <a:latin typeface="Courier New"/>
                <a:ea typeface="Courier New"/>
                <a:cs typeface="Courier New"/>
                <a:sym typeface="Courier New"/>
              </a:rPr>
              <a:t>'</a:t>
            </a:r>
            <a:r>
              <a:rPr lang="en" sz="1100">
                <a:solidFill>
                  <a:srgbClr val="99C794"/>
                </a:solidFill>
                <a:latin typeface="Courier New"/>
                <a:ea typeface="Courier New"/>
                <a:cs typeface="Courier New"/>
                <a:sym typeface="Courier New"/>
              </a:rPr>
              <a:t>last name</a:t>
            </a:r>
            <a:r>
              <a:rPr lang="en" sz="1100">
                <a:solidFill>
                  <a:srgbClr val="5FB3B3"/>
                </a:solidFill>
                <a:latin typeface="Courier New"/>
                <a:ea typeface="Courier New"/>
                <a:cs typeface="Courier New"/>
                <a:sym typeface="Courier New"/>
              </a:rPr>
              <a:t>'</a:t>
            </a:r>
            <a:r>
              <a:rPr lang="en" sz="1100">
                <a:solidFill>
                  <a:srgbClr val="CDD3DE"/>
                </a:solidFill>
                <a:latin typeface="Courier New"/>
                <a:ea typeface="Courier New"/>
                <a:cs typeface="Courier New"/>
                <a:sym typeface="Courier New"/>
              </a:rPr>
              <a:t>); </a:t>
            </a:r>
            <a:r>
              <a:rPr lang="en" sz="1100">
                <a:solidFill>
                  <a:srgbClr val="65737E"/>
                </a:solidFill>
                <a:latin typeface="Courier New"/>
                <a:ea typeface="Courier New"/>
                <a:cs typeface="Courier New"/>
                <a:sym typeface="Courier New"/>
              </a:rPr>
              <a:t>// “Martinez”</a:t>
            </a:r>
            <a:endParaRPr sz="1100">
              <a:solidFill>
                <a:srgbClr val="CDD3DE"/>
              </a:solidFill>
              <a:latin typeface="Courier New"/>
              <a:ea typeface="Courier New"/>
              <a:cs typeface="Courier New"/>
              <a:sym typeface="Courier New"/>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320" name="Shape 320"/>
        <p:cNvGrpSpPr/>
        <p:nvPr/>
      </p:nvGrpSpPr>
      <p:grpSpPr>
        <a:xfrm>
          <a:off x="0" y="0"/>
          <a:ext cx="0" cy="0"/>
          <a:chOff x="0" y="0"/>
          <a:chExt cx="0" cy="0"/>
        </a:xfrm>
      </p:grpSpPr>
      <p:sp>
        <p:nvSpPr>
          <p:cNvPr id="321" name="Google Shape;321;p47"/>
          <p:cNvSpPr txBox="1"/>
          <p:nvPr/>
        </p:nvSpPr>
        <p:spPr>
          <a:xfrm>
            <a:off x="377125" y="509650"/>
            <a:ext cx="4731600" cy="871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000"/>
              </a:spcBef>
              <a:spcAft>
                <a:spcPts val="0"/>
              </a:spcAft>
              <a:buClr>
                <a:schemeClr val="dk1"/>
              </a:buClr>
              <a:buSzPts val="1100"/>
              <a:buFont typeface="Arial"/>
              <a:buNone/>
            </a:pPr>
            <a:r>
              <a:rPr b="1" lang="en">
                <a:latin typeface="Montserrat"/>
                <a:ea typeface="Montserrat"/>
                <a:cs typeface="Montserrat"/>
                <a:sym typeface="Montserrat"/>
              </a:rPr>
              <a:t>UI Boot Camp: HTML</a:t>
            </a:r>
            <a:br>
              <a:rPr b="1" lang="en">
                <a:latin typeface="Montserrat"/>
                <a:ea typeface="Montserrat"/>
                <a:cs typeface="Montserrat"/>
                <a:sym typeface="Montserrat"/>
              </a:rPr>
            </a:br>
            <a:r>
              <a:rPr b="1" lang="en" sz="2400">
                <a:latin typeface="Montserrat"/>
                <a:ea typeface="Montserrat"/>
                <a:cs typeface="Montserrat"/>
                <a:sym typeface="Montserrat"/>
              </a:rPr>
              <a:t>Homework: Sliding Puzzle</a:t>
            </a:r>
            <a:endParaRPr b="1" sz="2400">
              <a:latin typeface="Montserrat"/>
              <a:ea typeface="Montserrat"/>
              <a:cs typeface="Montserrat"/>
              <a:sym typeface="Montserrat"/>
            </a:endParaRPr>
          </a:p>
        </p:txBody>
      </p:sp>
      <p:sp>
        <p:nvSpPr>
          <p:cNvPr id="322" name="Google Shape;322;p47"/>
          <p:cNvSpPr/>
          <p:nvPr/>
        </p:nvSpPr>
        <p:spPr>
          <a:xfrm>
            <a:off x="226720" y="476100"/>
            <a:ext cx="302400" cy="33900"/>
          </a:xfrm>
          <a:prstGeom prst="rect">
            <a:avLst/>
          </a:prstGeom>
          <a:solidFill>
            <a:srgbClr val="0AD87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47"/>
          <p:cNvSpPr/>
          <p:nvPr/>
        </p:nvSpPr>
        <p:spPr>
          <a:xfrm>
            <a:off x="390121" y="178268"/>
            <a:ext cx="3460800" cy="2421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1000"/>
              </a:spcBef>
              <a:spcAft>
                <a:spcPts val="0"/>
              </a:spcAft>
              <a:buClr>
                <a:schemeClr val="dk1"/>
              </a:buClr>
              <a:buSzPts val="1100"/>
              <a:buFont typeface="Arial"/>
              <a:buNone/>
            </a:pPr>
            <a:r>
              <a:rPr lang="en" sz="1000">
                <a:solidFill>
                  <a:srgbClr val="B7B7B7"/>
                </a:solidFill>
                <a:latin typeface="Montserrat"/>
                <a:ea typeface="Montserrat"/>
                <a:cs typeface="Montserrat"/>
                <a:sym typeface="Montserrat"/>
              </a:rPr>
              <a:t>UI ENGINEERING STUDIO</a:t>
            </a:r>
            <a:endParaRPr sz="1000">
              <a:solidFill>
                <a:srgbClr val="B7B7B7"/>
              </a:solidFill>
              <a:latin typeface="Montserrat"/>
              <a:ea typeface="Montserrat"/>
              <a:cs typeface="Montserrat"/>
              <a:sym typeface="Montserrat"/>
            </a:endParaRPr>
          </a:p>
        </p:txBody>
      </p:sp>
      <p:pic>
        <p:nvPicPr>
          <p:cNvPr descr="Logo2.png" id="324" name="Google Shape;324;p47"/>
          <p:cNvPicPr preferRelativeResize="0"/>
          <p:nvPr/>
        </p:nvPicPr>
        <p:blipFill>
          <a:blip r:embed="rId3">
            <a:alphaModFix/>
          </a:blip>
          <a:stretch>
            <a:fillRect/>
          </a:stretch>
        </p:blipFill>
        <p:spPr>
          <a:xfrm>
            <a:off x="226717" y="279585"/>
            <a:ext cx="153570" cy="120622"/>
          </a:xfrm>
          <a:prstGeom prst="rect">
            <a:avLst/>
          </a:prstGeom>
          <a:noFill/>
          <a:ln>
            <a:noFill/>
          </a:ln>
        </p:spPr>
      </p:pic>
      <p:pic>
        <p:nvPicPr>
          <p:cNvPr id="325" name="Google Shape;325;p47"/>
          <p:cNvPicPr preferRelativeResize="0"/>
          <p:nvPr/>
        </p:nvPicPr>
        <p:blipFill rotWithShape="1">
          <a:blip r:embed="rId4">
            <a:alphaModFix/>
          </a:blip>
          <a:srcRect b="24127" l="0" r="0" t="0"/>
          <a:stretch/>
        </p:blipFill>
        <p:spPr>
          <a:xfrm>
            <a:off x="385023" y="4699892"/>
            <a:ext cx="661850" cy="120622"/>
          </a:xfrm>
          <a:prstGeom prst="rect">
            <a:avLst/>
          </a:prstGeom>
          <a:noFill/>
          <a:ln>
            <a:noFill/>
          </a:ln>
        </p:spPr>
      </p:pic>
      <p:pic>
        <p:nvPicPr>
          <p:cNvPr id="326" name="Google Shape;326;p47"/>
          <p:cNvPicPr preferRelativeResize="0"/>
          <p:nvPr/>
        </p:nvPicPr>
        <p:blipFill rotWithShape="1">
          <a:blip r:embed="rId5">
            <a:alphaModFix/>
          </a:blip>
          <a:srcRect b="4104" l="3294" r="8847" t="0"/>
          <a:stretch/>
        </p:blipFill>
        <p:spPr>
          <a:xfrm>
            <a:off x="5433250" y="1761075"/>
            <a:ext cx="2725950" cy="1983750"/>
          </a:xfrm>
          <a:prstGeom prst="rect">
            <a:avLst/>
          </a:prstGeom>
          <a:noFill/>
          <a:ln>
            <a:noFill/>
          </a:ln>
        </p:spPr>
      </p:pic>
      <p:sp>
        <p:nvSpPr>
          <p:cNvPr id="327" name="Google Shape;327;p47"/>
          <p:cNvSpPr txBox="1"/>
          <p:nvPr/>
        </p:nvSpPr>
        <p:spPr>
          <a:xfrm>
            <a:off x="547375" y="1819575"/>
            <a:ext cx="4400700" cy="280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3A3A3A"/>
                </a:solidFill>
                <a:highlight>
                  <a:srgbClr val="FFFFFF"/>
                </a:highlight>
                <a:latin typeface="Roboto"/>
                <a:ea typeface="Roboto"/>
                <a:cs typeface="Roboto"/>
                <a:sym typeface="Roboto"/>
              </a:rPr>
              <a:t>A combination puzzle that challenges a player to slide pieces along certain routes to establish a certain end-configuration. The pieces to be moved may consist of simple shapes, or they may be imprinted with colors, patterns, sections of a larger picture (like a jigsaw puzzle), numbers, or letters.</a:t>
            </a:r>
            <a:endParaRPr>
              <a:solidFill>
                <a:srgbClr val="3A3A3A"/>
              </a:solidFill>
              <a:highlight>
                <a:srgbClr val="FFFFFF"/>
              </a:highlight>
              <a:latin typeface="Roboto"/>
              <a:ea typeface="Roboto"/>
              <a:cs typeface="Roboto"/>
              <a:sym typeface="Roboto"/>
            </a:endParaRPr>
          </a:p>
          <a:p>
            <a:pPr indent="-317500" lvl="0" marL="457200" rtl="0" algn="r">
              <a:spcBef>
                <a:spcPts val="0"/>
              </a:spcBef>
              <a:spcAft>
                <a:spcPts val="0"/>
              </a:spcAft>
              <a:buClr>
                <a:srgbClr val="3A3A3A"/>
              </a:buClr>
              <a:buSzPts val="1400"/>
              <a:buFont typeface="Roboto"/>
              <a:buChar char="-"/>
            </a:pPr>
            <a:r>
              <a:rPr lang="en" u="sng">
                <a:solidFill>
                  <a:schemeClr val="hlink"/>
                </a:solidFill>
                <a:highlight>
                  <a:srgbClr val="FFFFFF"/>
                </a:highlight>
                <a:latin typeface="Roboto"/>
                <a:ea typeface="Roboto"/>
                <a:cs typeface="Roboto"/>
                <a:sym typeface="Roboto"/>
                <a:hlinkClick r:id="rId6"/>
              </a:rPr>
              <a:t>Wikipedia</a:t>
            </a:r>
            <a:endParaRPr>
              <a:solidFill>
                <a:srgbClr val="3A3A3A"/>
              </a:solidFill>
              <a:highlight>
                <a:srgbClr val="FFFFFF"/>
              </a:highlight>
              <a:latin typeface="Roboto"/>
              <a:ea typeface="Roboto"/>
              <a:cs typeface="Roboto"/>
              <a:sym typeface="Roboto"/>
            </a:endParaRPr>
          </a:p>
          <a:p>
            <a:pPr indent="0" lvl="0" marL="0" rtl="0" algn="r">
              <a:spcBef>
                <a:spcPts val="0"/>
              </a:spcBef>
              <a:spcAft>
                <a:spcPts val="0"/>
              </a:spcAft>
              <a:buNone/>
            </a:pPr>
            <a:r>
              <a:t/>
            </a:r>
            <a:endParaRPr>
              <a:solidFill>
                <a:srgbClr val="3A3A3A"/>
              </a:solidFill>
              <a:highlight>
                <a:srgbClr val="FFFFFF"/>
              </a:highlight>
              <a:latin typeface="Roboto"/>
              <a:ea typeface="Roboto"/>
              <a:cs typeface="Roboto"/>
              <a:sym typeface="Roboto"/>
            </a:endParaRPr>
          </a:p>
          <a:p>
            <a:pPr indent="0" lvl="0" marL="0" rtl="0" algn="r">
              <a:spcBef>
                <a:spcPts val="0"/>
              </a:spcBef>
              <a:spcAft>
                <a:spcPts val="0"/>
              </a:spcAft>
              <a:buNone/>
            </a:pPr>
            <a:r>
              <a:t/>
            </a:r>
            <a:endParaRPr>
              <a:solidFill>
                <a:srgbClr val="3A3A3A"/>
              </a:solidFill>
              <a:highlight>
                <a:srgbClr val="FFFFFF"/>
              </a:highlight>
              <a:latin typeface="Roboto"/>
              <a:ea typeface="Roboto"/>
              <a:cs typeface="Roboto"/>
              <a:sym typeface="Roboto"/>
            </a:endParaRPr>
          </a:p>
          <a:p>
            <a:pPr indent="0" lvl="0" marL="0" rtl="0" algn="l">
              <a:spcBef>
                <a:spcPts val="0"/>
              </a:spcBef>
              <a:spcAft>
                <a:spcPts val="0"/>
              </a:spcAft>
              <a:buNone/>
            </a:pPr>
            <a:r>
              <a:rPr b="1" lang="en">
                <a:solidFill>
                  <a:srgbClr val="3A3A3A"/>
                </a:solidFill>
                <a:highlight>
                  <a:srgbClr val="FFFFFF"/>
                </a:highlight>
                <a:latin typeface="Roboto"/>
                <a:ea typeface="Roboto"/>
                <a:cs typeface="Roboto"/>
                <a:sym typeface="Roboto"/>
              </a:rPr>
              <a:t>Develop a Sliding Puzzle using HTML,CSS and JS. Please avoid the use of any library or framework.</a:t>
            </a:r>
            <a:endParaRPr b="1">
              <a:solidFill>
                <a:srgbClr val="3A3A3A"/>
              </a:solidFill>
              <a:highlight>
                <a:srgbClr val="FFFFFF"/>
              </a:highlight>
              <a:latin typeface="Roboto"/>
              <a:ea typeface="Roboto"/>
              <a:cs typeface="Roboto"/>
              <a:sym typeface="Robo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2" name="Shape 332"/>
        <p:cNvGrpSpPr/>
        <p:nvPr/>
      </p:nvGrpSpPr>
      <p:grpSpPr>
        <a:xfrm>
          <a:off x="0" y="0"/>
          <a:ext cx="0" cy="0"/>
          <a:chOff x="0" y="0"/>
          <a:chExt cx="0" cy="0"/>
        </a:xfrm>
      </p:grpSpPr>
      <p:grpSp>
        <p:nvGrpSpPr>
          <p:cNvPr id="333" name="Google Shape;333;p48"/>
          <p:cNvGrpSpPr/>
          <p:nvPr/>
        </p:nvGrpSpPr>
        <p:grpSpPr>
          <a:xfrm>
            <a:off x="-17746" y="0"/>
            <a:ext cx="9211188" cy="5143500"/>
            <a:chOff x="-17746" y="0"/>
            <a:chExt cx="9211188" cy="5715000"/>
          </a:xfrm>
        </p:grpSpPr>
        <p:pic>
          <p:nvPicPr>
            <p:cNvPr descr="rawpixel-com-323215.jpg" id="334" name="Google Shape;334;p48"/>
            <p:cNvPicPr preferRelativeResize="0"/>
            <p:nvPr/>
          </p:nvPicPr>
          <p:blipFill rotWithShape="1">
            <a:blip r:embed="rId3">
              <a:alphaModFix/>
            </a:blip>
            <a:srcRect b="3488" l="0" r="0" t="3479"/>
            <a:stretch/>
          </p:blipFill>
          <p:spPr>
            <a:xfrm>
              <a:off x="-17746" y="0"/>
              <a:ext cx="9205230" cy="5714999"/>
            </a:xfrm>
            <a:prstGeom prst="rect">
              <a:avLst/>
            </a:prstGeom>
            <a:noFill/>
            <a:ln>
              <a:noFill/>
            </a:ln>
          </p:spPr>
        </p:pic>
        <p:pic>
          <p:nvPicPr>
            <p:cNvPr descr="bkg.jpg" id="335" name="Google Shape;335;p48"/>
            <p:cNvPicPr preferRelativeResize="0"/>
            <p:nvPr/>
          </p:nvPicPr>
          <p:blipFill>
            <a:blip r:embed="rId4">
              <a:alphaModFix amt="90000"/>
            </a:blip>
            <a:stretch>
              <a:fillRect/>
            </a:stretch>
          </p:blipFill>
          <p:spPr>
            <a:xfrm>
              <a:off x="-11784" y="0"/>
              <a:ext cx="9205225" cy="5715000"/>
            </a:xfrm>
            <a:prstGeom prst="rect">
              <a:avLst/>
            </a:prstGeom>
            <a:noFill/>
            <a:ln>
              <a:noFill/>
            </a:ln>
          </p:spPr>
        </p:pic>
      </p:grpSp>
      <p:grpSp>
        <p:nvGrpSpPr>
          <p:cNvPr id="336" name="Google Shape;336;p48"/>
          <p:cNvGrpSpPr/>
          <p:nvPr/>
        </p:nvGrpSpPr>
        <p:grpSpPr>
          <a:xfrm>
            <a:off x="3507060" y="2308855"/>
            <a:ext cx="2129881" cy="525790"/>
            <a:chOff x="3487403" y="2670898"/>
            <a:chExt cx="2129881" cy="584211"/>
          </a:xfrm>
        </p:grpSpPr>
        <p:pic>
          <p:nvPicPr>
            <p:cNvPr id="337" name="Google Shape;337;p48"/>
            <p:cNvPicPr preferRelativeResize="0"/>
            <p:nvPr/>
          </p:nvPicPr>
          <p:blipFill>
            <a:blip r:embed="rId5">
              <a:alphaModFix amt="8000"/>
            </a:blip>
            <a:stretch>
              <a:fillRect/>
            </a:stretch>
          </p:blipFill>
          <p:spPr>
            <a:xfrm>
              <a:off x="3499759" y="2695609"/>
              <a:ext cx="2117525" cy="559500"/>
            </a:xfrm>
            <a:prstGeom prst="rect">
              <a:avLst/>
            </a:prstGeom>
            <a:noFill/>
            <a:ln>
              <a:noFill/>
            </a:ln>
          </p:spPr>
        </p:pic>
        <p:pic>
          <p:nvPicPr>
            <p:cNvPr id="338" name="Google Shape;338;p48"/>
            <p:cNvPicPr preferRelativeResize="0"/>
            <p:nvPr/>
          </p:nvPicPr>
          <p:blipFill>
            <a:blip r:embed="rId6">
              <a:alphaModFix/>
            </a:blip>
            <a:stretch>
              <a:fillRect/>
            </a:stretch>
          </p:blipFill>
          <p:spPr>
            <a:xfrm>
              <a:off x="3487403" y="2670898"/>
              <a:ext cx="2117525" cy="559500"/>
            </a:xfrm>
            <a:prstGeom prst="rect">
              <a:avLst/>
            </a:prstGeom>
            <a:noFill/>
            <a:ln>
              <a:noFill/>
            </a:ln>
          </p:spPr>
        </p:pic>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2F2F2"/>
        </a:solidFill>
      </p:bgPr>
    </p:bg>
    <p:spTree>
      <p:nvGrpSpPr>
        <p:cNvPr id="148" name="Shape 148"/>
        <p:cNvGrpSpPr/>
        <p:nvPr/>
      </p:nvGrpSpPr>
      <p:grpSpPr>
        <a:xfrm>
          <a:off x="0" y="0"/>
          <a:ext cx="0" cy="0"/>
          <a:chOff x="0" y="0"/>
          <a:chExt cx="0" cy="0"/>
        </a:xfrm>
      </p:grpSpPr>
      <p:pic>
        <p:nvPicPr>
          <p:cNvPr descr="fancywhitedesk.png" id="149" name="Google Shape;149;p36"/>
          <p:cNvPicPr preferRelativeResize="0"/>
          <p:nvPr/>
        </p:nvPicPr>
        <p:blipFill rotWithShape="1">
          <a:blip r:embed="rId3">
            <a:alphaModFix/>
          </a:blip>
          <a:srcRect b="0" l="0" r="18507" t="23594"/>
          <a:stretch/>
        </p:blipFill>
        <p:spPr>
          <a:xfrm>
            <a:off x="0" y="0"/>
            <a:ext cx="9144000" cy="5143500"/>
          </a:xfrm>
          <a:prstGeom prst="rect">
            <a:avLst/>
          </a:prstGeom>
          <a:noFill/>
          <a:ln>
            <a:noFill/>
          </a:ln>
        </p:spPr>
      </p:pic>
      <p:sp>
        <p:nvSpPr>
          <p:cNvPr id="150" name="Google Shape;150;p36"/>
          <p:cNvSpPr txBox="1"/>
          <p:nvPr/>
        </p:nvSpPr>
        <p:spPr>
          <a:xfrm>
            <a:off x="859125" y="2788025"/>
            <a:ext cx="4445400" cy="923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000"/>
              </a:spcBef>
              <a:spcAft>
                <a:spcPts val="0"/>
              </a:spcAft>
              <a:buClr>
                <a:srgbClr val="000000"/>
              </a:buClr>
              <a:buSzPts val="1100"/>
              <a:buFont typeface="Arial"/>
              <a:buNone/>
            </a:pPr>
            <a:r>
              <a:rPr b="1" lang="en">
                <a:latin typeface="Montserrat"/>
                <a:ea typeface="Montserrat"/>
                <a:cs typeface="Montserrat"/>
                <a:sym typeface="Montserrat"/>
              </a:rPr>
              <a:t>UI Engineering</a:t>
            </a:r>
            <a:r>
              <a:rPr b="1" lang="en">
                <a:latin typeface="Montserrat"/>
                <a:ea typeface="Montserrat"/>
                <a:cs typeface="Montserrat"/>
                <a:sym typeface="Montserrat"/>
              </a:rPr>
              <a:t> Studio. Day 7</a:t>
            </a:r>
            <a:br>
              <a:rPr b="1" lang="en" sz="3600">
                <a:latin typeface="Montserrat"/>
                <a:ea typeface="Montserrat"/>
                <a:cs typeface="Montserrat"/>
                <a:sym typeface="Montserrat"/>
              </a:rPr>
            </a:br>
            <a:r>
              <a:rPr b="1" lang="en" sz="3600">
                <a:latin typeface="Montserrat"/>
                <a:ea typeface="Montserrat"/>
                <a:cs typeface="Montserrat"/>
                <a:sym typeface="Montserrat"/>
              </a:rPr>
              <a:t>Bootcamp: 	JS Collections</a:t>
            </a:r>
            <a:endParaRPr b="1" sz="3300">
              <a:latin typeface="Montserrat"/>
              <a:ea typeface="Montserrat"/>
              <a:cs typeface="Montserrat"/>
              <a:sym typeface="Montserrat"/>
            </a:endParaRPr>
          </a:p>
        </p:txBody>
      </p:sp>
      <p:sp>
        <p:nvSpPr>
          <p:cNvPr id="151" name="Google Shape;151;p36"/>
          <p:cNvSpPr/>
          <p:nvPr/>
        </p:nvSpPr>
        <p:spPr>
          <a:xfrm>
            <a:off x="161521" y="178268"/>
            <a:ext cx="3460800" cy="2421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1000"/>
              </a:spcBef>
              <a:spcAft>
                <a:spcPts val="0"/>
              </a:spcAft>
              <a:buClr>
                <a:srgbClr val="000000"/>
              </a:buClr>
              <a:buSzPts val="1100"/>
              <a:buFont typeface="Arial"/>
              <a:buNone/>
            </a:pPr>
            <a:r>
              <a:rPr lang="en" sz="1000">
                <a:solidFill>
                  <a:srgbClr val="B7B7B7"/>
                </a:solidFill>
                <a:latin typeface="Montserrat"/>
                <a:ea typeface="Montserrat"/>
                <a:cs typeface="Montserrat"/>
                <a:sym typeface="Montserrat"/>
              </a:rPr>
              <a:t>UI ENGINEERING STUDIO</a:t>
            </a:r>
            <a:endParaRPr b="1" sz="1000">
              <a:solidFill>
                <a:srgbClr val="B7B7B7"/>
              </a:solidFill>
              <a:latin typeface="Proxima Nova"/>
              <a:ea typeface="Proxima Nova"/>
              <a:cs typeface="Proxima Nova"/>
              <a:sym typeface="Proxima Nova"/>
            </a:endParaRPr>
          </a:p>
        </p:txBody>
      </p:sp>
      <p:sp>
        <p:nvSpPr>
          <p:cNvPr id="152" name="Google Shape;152;p36"/>
          <p:cNvSpPr/>
          <p:nvPr/>
        </p:nvSpPr>
        <p:spPr>
          <a:xfrm>
            <a:off x="226720" y="476100"/>
            <a:ext cx="302400" cy="33900"/>
          </a:xfrm>
          <a:prstGeom prst="rect">
            <a:avLst/>
          </a:prstGeom>
          <a:solidFill>
            <a:srgbClr val="A42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Logo4.png" id="153" name="Google Shape;153;p36"/>
          <p:cNvPicPr preferRelativeResize="0"/>
          <p:nvPr/>
        </p:nvPicPr>
        <p:blipFill>
          <a:blip r:embed="rId4">
            <a:alphaModFix/>
          </a:blip>
          <a:stretch>
            <a:fillRect/>
          </a:stretch>
        </p:blipFill>
        <p:spPr>
          <a:xfrm>
            <a:off x="161526" y="3363878"/>
            <a:ext cx="644806" cy="499808"/>
          </a:xfrm>
          <a:prstGeom prst="rect">
            <a:avLst/>
          </a:prstGeom>
          <a:noFill/>
          <a:ln>
            <a:noFill/>
          </a:ln>
        </p:spPr>
      </p:pic>
      <p:pic>
        <p:nvPicPr>
          <p:cNvPr id="154" name="Google Shape;154;p36"/>
          <p:cNvPicPr preferRelativeResize="0"/>
          <p:nvPr/>
        </p:nvPicPr>
        <p:blipFill rotWithShape="1">
          <a:blip r:embed="rId5">
            <a:alphaModFix/>
          </a:blip>
          <a:srcRect b="24127" l="0" r="0" t="0"/>
          <a:stretch/>
        </p:blipFill>
        <p:spPr>
          <a:xfrm>
            <a:off x="470023" y="4730017"/>
            <a:ext cx="661850" cy="120622"/>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158" name="Shape 158"/>
        <p:cNvGrpSpPr/>
        <p:nvPr/>
      </p:nvGrpSpPr>
      <p:grpSpPr>
        <a:xfrm>
          <a:off x="0" y="0"/>
          <a:ext cx="0" cy="0"/>
          <a:chOff x="0" y="0"/>
          <a:chExt cx="0" cy="0"/>
        </a:xfrm>
      </p:grpSpPr>
      <p:pic>
        <p:nvPicPr>
          <p:cNvPr id="159" name="Google Shape;159;p37"/>
          <p:cNvPicPr preferRelativeResize="0"/>
          <p:nvPr/>
        </p:nvPicPr>
        <p:blipFill rotWithShape="1">
          <a:blip r:embed="rId3">
            <a:alphaModFix/>
          </a:blip>
          <a:srcRect b="0" l="25274" r="25274" t="0"/>
          <a:stretch/>
        </p:blipFill>
        <p:spPr>
          <a:xfrm>
            <a:off x="5484550" y="265747"/>
            <a:ext cx="3040854" cy="4612008"/>
          </a:xfrm>
          <a:prstGeom prst="rect">
            <a:avLst/>
          </a:prstGeom>
          <a:noFill/>
          <a:ln>
            <a:noFill/>
          </a:ln>
        </p:spPr>
      </p:pic>
      <p:sp>
        <p:nvSpPr>
          <p:cNvPr id="160" name="Google Shape;160;p37"/>
          <p:cNvSpPr txBox="1"/>
          <p:nvPr/>
        </p:nvSpPr>
        <p:spPr>
          <a:xfrm>
            <a:off x="681925" y="1020200"/>
            <a:ext cx="3119100" cy="35883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100"/>
              <a:buFont typeface="Arial"/>
              <a:buNone/>
            </a:pPr>
            <a:r>
              <a:rPr b="1" lang="en">
                <a:solidFill>
                  <a:srgbClr val="E9188F"/>
                </a:solidFill>
                <a:latin typeface="Roboto Condensed"/>
                <a:ea typeface="Roboto Condensed"/>
                <a:cs typeface="Roboto Condensed"/>
                <a:sym typeface="Roboto Condensed"/>
              </a:rPr>
              <a:t>Collections</a:t>
            </a:r>
            <a:br>
              <a:rPr lang="en">
                <a:solidFill>
                  <a:schemeClr val="dk1"/>
                </a:solidFill>
                <a:latin typeface="Roboto Condensed Light"/>
                <a:ea typeface="Roboto Condensed Light"/>
                <a:cs typeface="Roboto Condensed Light"/>
                <a:sym typeface="Roboto Condensed Light"/>
              </a:rPr>
            </a:br>
            <a:endParaRPr>
              <a:solidFill>
                <a:schemeClr val="dk1"/>
              </a:solidFill>
              <a:latin typeface="Roboto Condensed Light"/>
              <a:ea typeface="Roboto Condensed Light"/>
              <a:cs typeface="Roboto Condensed Light"/>
              <a:sym typeface="Roboto Condensed Light"/>
            </a:endParaRPr>
          </a:p>
          <a:p>
            <a:pPr indent="0" lvl="0" marL="0" marR="0" rtl="0" algn="l">
              <a:lnSpc>
                <a:spcPct val="115000"/>
              </a:lnSpc>
              <a:spcBef>
                <a:spcPts val="0"/>
              </a:spcBef>
              <a:spcAft>
                <a:spcPts val="0"/>
              </a:spcAft>
              <a:buNone/>
            </a:pPr>
            <a:r>
              <a:rPr lang="en">
                <a:solidFill>
                  <a:srgbClr val="222222"/>
                </a:solidFill>
                <a:highlight>
                  <a:srgbClr val="FFFFFF"/>
                </a:highlight>
              </a:rPr>
              <a:t>A </a:t>
            </a:r>
            <a:r>
              <a:rPr b="1" lang="en">
                <a:solidFill>
                  <a:srgbClr val="222222"/>
                </a:solidFill>
                <a:highlight>
                  <a:srgbClr val="FFFFFF"/>
                </a:highlight>
              </a:rPr>
              <a:t>collection</a:t>
            </a:r>
            <a:r>
              <a:rPr lang="en">
                <a:solidFill>
                  <a:srgbClr val="222222"/>
                </a:solidFill>
                <a:highlight>
                  <a:srgbClr val="FFFFFF"/>
                </a:highlight>
              </a:rPr>
              <a:t> (...) is a grouping of some variable number of data items (possibly zero) that have some shared significance to the problem being solved and need to be operated upon together in some controlled fashion.</a:t>
            </a:r>
            <a:endParaRPr>
              <a:solidFill>
                <a:schemeClr val="dk1"/>
              </a:solidFill>
              <a:latin typeface="Roboto Condensed Light"/>
              <a:ea typeface="Roboto Condensed Light"/>
              <a:cs typeface="Roboto Condensed Light"/>
              <a:sym typeface="Roboto Condensed Light"/>
            </a:endParaRPr>
          </a:p>
          <a:p>
            <a:pPr indent="0" lvl="0" marL="0" marR="0" rtl="0" algn="l">
              <a:lnSpc>
                <a:spcPct val="115000"/>
              </a:lnSpc>
              <a:spcBef>
                <a:spcPts val="0"/>
              </a:spcBef>
              <a:spcAft>
                <a:spcPts val="0"/>
              </a:spcAft>
              <a:buNone/>
            </a:pPr>
            <a:r>
              <a:t/>
            </a:r>
            <a:endParaRPr>
              <a:solidFill>
                <a:schemeClr val="dk1"/>
              </a:solidFill>
              <a:latin typeface="Roboto Condensed Light"/>
              <a:ea typeface="Roboto Condensed Light"/>
              <a:cs typeface="Roboto Condensed Light"/>
              <a:sym typeface="Roboto Condensed Light"/>
            </a:endParaRPr>
          </a:p>
          <a:p>
            <a:pPr indent="0" lvl="0" marL="0" marR="0" rtl="0" algn="l">
              <a:lnSpc>
                <a:spcPct val="115000"/>
              </a:lnSpc>
              <a:spcBef>
                <a:spcPts val="0"/>
              </a:spcBef>
              <a:spcAft>
                <a:spcPts val="0"/>
              </a:spcAft>
              <a:buNone/>
            </a:pPr>
            <a:r>
              <a:rPr lang="en">
                <a:solidFill>
                  <a:schemeClr val="dk1"/>
                </a:solidFill>
                <a:latin typeface="Roboto Condensed Light"/>
                <a:ea typeface="Roboto Condensed Light"/>
                <a:cs typeface="Roboto Condensed Light"/>
                <a:sym typeface="Roboto Condensed Light"/>
              </a:rPr>
              <a:t>– Wikipedia</a:t>
            </a:r>
            <a:endParaRPr>
              <a:solidFill>
                <a:schemeClr val="dk1"/>
              </a:solidFill>
              <a:latin typeface="Roboto Condensed Light"/>
              <a:ea typeface="Roboto Condensed Light"/>
              <a:cs typeface="Roboto Condensed Light"/>
              <a:sym typeface="Roboto Condensed Light"/>
            </a:endParaRPr>
          </a:p>
        </p:txBody>
      </p:sp>
      <p:sp>
        <p:nvSpPr>
          <p:cNvPr id="161" name="Google Shape;161;p37"/>
          <p:cNvSpPr/>
          <p:nvPr/>
        </p:nvSpPr>
        <p:spPr>
          <a:xfrm>
            <a:off x="226720" y="476100"/>
            <a:ext cx="302400" cy="33900"/>
          </a:xfrm>
          <a:prstGeom prst="rect">
            <a:avLst/>
          </a:prstGeom>
          <a:solidFill>
            <a:srgbClr val="A42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37"/>
          <p:cNvSpPr/>
          <p:nvPr/>
        </p:nvSpPr>
        <p:spPr>
          <a:xfrm>
            <a:off x="4866258" y="903759"/>
            <a:ext cx="2098800" cy="589200"/>
          </a:xfrm>
          <a:prstGeom prst="rect">
            <a:avLst/>
          </a:prstGeom>
          <a:solidFill>
            <a:srgbClr val="0AD87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Roboto Condensed"/>
                <a:ea typeface="Roboto Condensed"/>
                <a:cs typeface="Roboto Condensed"/>
                <a:sym typeface="Roboto Condensed"/>
              </a:rPr>
              <a:t>Arrays</a:t>
            </a:r>
            <a:endParaRPr>
              <a:solidFill>
                <a:srgbClr val="FFFFFF"/>
              </a:solidFill>
              <a:latin typeface="Roboto Condensed"/>
              <a:ea typeface="Roboto Condensed"/>
              <a:cs typeface="Roboto Condensed"/>
              <a:sym typeface="Roboto Condensed"/>
            </a:endParaRPr>
          </a:p>
        </p:txBody>
      </p:sp>
      <p:sp>
        <p:nvSpPr>
          <p:cNvPr id="163" name="Google Shape;163;p37"/>
          <p:cNvSpPr/>
          <p:nvPr/>
        </p:nvSpPr>
        <p:spPr>
          <a:xfrm>
            <a:off x="4866251" y="1582794"/>
            <a:ext cx="2098800" cy="589200"/>
          </a:xfrm>
          <a:prstGeom prst="rect">
            <a:avLst/>
          </a:prstGeom>
          <a:solidFill>
            <a:srgbClr val="0AD87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oboto Condensed"/>
                <a:ea typeface="Roboto Condensed"/>
                <a:cs typeface="Roboto Condensed"/>
                <a:sym typeface="Roboto Condensed"/>
              </a:rPr>
              <a:t>Mutability</a:t>
            </a:r>
            <a:endParaRPr>
              <a:solidFill>
                <a:srgbClr val="FFFFFF"/>
              </a:solidFill>
              <a:latin typeface="Roboto Condensed"/>
              <a:ea typeface="Roboto Condensed"/>
              <a:cs typeface="Roboto Condensed"/>
              <a:sym typeface="Roboto Condensed"/>
            </a:endParaRPr>
          </a:p>
        </p:txBody>
      </p:sp>
      <p:pic>
        <p:nvPicPr>
          <p:cNvPr id="164" name="Google Shape;164;p37"/>
          <p:cNvPicPr preferRelativeResize="0"/>
          <p:nvPr/>
        </p:nvPicPr>
        <p:blipFill rotWithShape="1">
          <a:blip r:embed="rId4">
            <a:alphaModFix/>
          </a:blip>
          <a:srcRect b="24127" l="0" r="0" t="0"/>
          <a:stretch/>
        </p:blipFill>
        <p:spPr>
          <a:xfrm>
            <a:off x="470023" y="4730017"/>
            <a:ext cx="661850" cy="120622"/>
          </a:xfrm>
          <a:prstGeom prst="rect">
            <a:avLst/>
          </a:prstGeom>
          <a:noFill/>
          <a:ln>
            <a:noFill/>
          </a:ln>
        </p:spPr>
      </p:pic>
      <p:sp>
        <p:nvSpPr>
          <p:cNvPr id="165" name="Google Shape;165;p37"/>
          <p:cNvSpPr/>
          <p:nvPr/>
        </p:nvSpPr>
        <p:spPr>
          <a:xfrm>
            <a:off x="390121" y="178268"/>
            <a:ext cx="3460800" cy="2421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1000"/>
              </a:spcBef>
              <a:spcAft>
                <a:spcPts val="0"/>
              </a:spcAft>
              <a:buClr>
                <a:schemeClr val="dk1"/>
              </a:buClr>
              <a:buSzPts val="1100"/>
              <a:buFont typeface="Arial"/>
              <a:buNone/>
            </a:pPr>
            <a:r>
              <a:rPr lang="en" sz="1000">
                <a:solidFill>
                  <a:srgbClr val="B7B7B7"/>
                </a:solidFill>
                <a:latin typeface="Montserrat"/>
                <a:ea typeface="Montserrat"/>
                <a:cs typeface="Montserrat"/>
                <a:sym typeface="Montserrat"/>
              </a:rPr>
              <a:t>UI ENGINEERING STUDIO</a:t>
            </a:r>
            <a:endParaRPr sz="1000">
              <a:solidFill>
                <a:srgbClr val="B7B7B7"/>
              </a:solidFill>
              <a:latin typeface="Montserrat"/>
              <a:ea typeface="Montserrat"/>
              <a:cs typeface="Montserrat"/>
              <a:sym typeface="Montserrat"/>
            </a:endParaRPr>
          </a:p>
        </p:txBody>
      </p:sp>
      <p:pic>
        <p:nvPicPr>
          <p:cNvPr descr="Logo2.png" id="166" name="Google Shape;166;p37"/>
          <p:cNvPicPr preferRelativeResize="0"/>
          <p:nvPr/>
        </p:nvPicPr>
        <p:blipFill>
          <a:blip r:embed="rId5">
            <a:alphaModFix/>
          </a:blip>
          <a:stretch>
            <a:fillRect/>
          </a:stretch>
        </p:blipFill>
        <p:spPr>
          <a:xfrm>
            <a:off x="226717" y="279585"/>
            <a:ext cx="153570" cy="120622"/>
          </a:xfrm>
          <a:prstGeom prst="rect">
            <a:avLst/>
          </a:prstGeom>
          <a:noFill/>
          <a:ln>
            <a:noFill/>
          </a:ln>
        </p:spPr>
      </p:pic>
      <p:sp>
        <p:nvSpPr>
          <p:cNvPr id="167" name="Google Shape;167;p37"/>
          <p:cNvSpPr/>
          <p:nvPr/>
        </p:nvSpPr>
        <p:spPr>
          <a:xfrm>
            <a:off x="4866250" y="2255055"/>
            <a:ext cx="2098800" cy="589200"/>
          </a:xfrm>
          <a:prstGeom prst="rect">
            <a:avLst/>
          </a:prstGeom>
          <a:solidFill>
            <a:srgbClr val="0AD87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oboto Condensed"/>
                <a:ea typeface="Roboto Condensed"/>
                <a:cs typeface="Roboto Condensed"/>
                <a:sym typeface="Roboto Condensed"/>
              </a:rPr>
              <a:t>Map, reduce, filter</a:t>
            </a:r>
            <a:endParaRPr>
              <a:solidFill>
                <a:srgbClr val="FFFFFF"/>
              </a:solidFill>
              <a:latin typeface="Roboto Condensed"/>
              <a:ea typeface="Roboto Condensed"/>
              <a:cs typeface="Roboto Condensed"/>
              <a:sym typeface="Roboto Condensed"/>
            </a:endParaRPr>
          </a:p>
        </p:txBody>
      </p:sp>
      <p:sp>
        <p:nvSpPr>
          <p:cNvPr id="168" name="Google Shape;168;p37"/>
          <p:cNvSpPr/>
          <p:nvPr/>
        </p:nvSpPr>
        <p:spPr>
          <a:xfrm>
            <a:off x="4866250" y="2927330"/>
            <a:ext cx="2098800" cy="589200"/>
          </a:xfrm>
          <a:prstGeom prst="rect">
            <a:avLst/>
          </a:prstGeom>
          <a:solidFill>
            <a:srgbClr val="0AD87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oboto Condensed"/>
                <a:ea typeface="Roboto Condensed"/>
                <a:cs typeface="Roboto Condensed"/>
                <a:sym typeface="Roboto Condensed"/>
              </a:rPr>
              <a:t>Maps and Sets</a:t>
            </a:r>
            <a:endParaRPr>
              <a:solidFill>
                <a:srgbClr val="FFFFFF"/>
              </a:solidFill>
              <a:latin typeface="Roboto Condensed"/>
              <a:ea typeface="Roboto Condensed"/>
              <a:cs typeface="Roboto Condensed"/>
              <a:sym typeface="Roboto Condense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172" name="Shape 172"/>
        <p:cNvGrpSpPr/>
        <p:nvPr/>
      </p:nvGrpSpPr>
      <p:grpSpPr>
        <a:xfrm>
          <a:off x="0" y="0"/>
          <a:ext cx="0" cy="0"/>
          <a:chOff x="0" y="0"/>
          <a:chExt cx="0" cy="0"/>
        </a:xfrm>
      </p:grpSpPr>
      <p:sp>
        <p:nvSpPr>
          <p:cNvPr id="173" name="Google Shape;173;p38"/>
          <p:cNvSpPr txBox="1"/>
          <p:nvPr/>
        </p:nvSpPr>
        <p:spPr>
          <a:xfrm>
            <a:off x="377125" y="509650"/>
            <a:ext cx="4194900" cy="871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000"/>
              </a:spcBef>
              <a:spcAft>
                <a:spcPts val="0"/>
              </a:spcAft>
              <a:buClr>
                <a:schemeClr val="dk1"/>
              </a:buClr>
              <a:buSzPts val="1100"/>
              <a:buFont typeface="Arial"/>
              <a:buNone/>
            </a:pPr>
            <a:r>
              <a:rPr b="1" lang="en">
                <a:latin typeface="Montserrat"/>
                <a:ea typeface="Montserrat"/>
                <a:cs typeface="Montserrat"/>
                <a:sym typeface="Montserrat"/>
              </a:rPr>
              <a:t>UI Boot Camp: JS Collections</a:t>
            </a:r>
            <a:br>
              <a:rPr b="1" lang="en">
                <a:latin typeface="Montserrat"/>
                <a:ea typeface="Montserrat"/>
                <a:cs typeface="Montserrat"/>
                <a:sym typeface="Montserrat"/>
              </a:rPr>
            </a:br>
            <a:r>
              <a:rPr b="1" lang="en" sz="2400">
                <a:latin typeface="Montserrat"/>
                <a:ea typeface="Montserrat"/>
                <a:cs typeface="Montserrat"/>
                <a:sym typeface="Montserrat"/>
              </a:rPr>
              <a:t>Arrays</a:t>
            </a:r>
            <a:endParaRPr b="1" sz="2400">
              <a:latin typeface="Montserrat"/>
              <a:ea typeface="Montserrat"/>
              <a:cs typeface="Montserrat"/>
              <a:sym typeface="Montserrat"/>
            </a:endParaRPr>
          </a:p>
          <a:p>
            <a:pPr indent="0" lvl="0" marL="0" rtl="0" algn="l">
              <a:lnSpc>
                <a:spcPct val="115000"/>
              </a:lnSpc>
              <a:spcBef>
                <a:spcPts val="1000"/>
              </a:spcBef>
              <a:spcAft>
                <a:spcPts val="0"/>
              </a:spcAft>
              <a:buClr>
                <a:schemeClr val="dk1"/>
              </a:buClr>
              <a:buSzPts val="1100"/>
              <a:buFont typeface="Arial"/>
              <a:buNone/>
            </a:pPr>
            <a:r>
              <a:t/>
            </a:r>
            <a:endParaRPr b="1" sz="2400">
              <a:latin typeface="Montserrat"/>
              <a:ea typeface="Montserrat"/>
              <a:cs typeface="Montserrat"/>
              <a:sym typeface="Montserrat"/>
            </a:endParaRPr>
          </a:p>
        </p:txBody>
      </p:sp>
      <p:sp>
        <p:nvSpPr>
          <p:cNvPr id="174" name="Google Shape;174;p38"/>
          <p:cNvSpPr/>
          <p:nvPr/>
        </p:nvSpPr>
        <p:spPr>
          <a:xfrm>
            <a:off x="226720" y="476100"/>
            <a:ext cx="302400" cy="33900"/>
          </a:xfrm>
          <a:prstGeom prst="rect">
            <a:avLst/>
          </a:prstGeom>
          <a:solidFill>
            <a:srgbClr val="0AD87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38"/>
          <p:cNvSpPr/>
          <p:nvPr/>
        </p:nvSpPr>
        <p:spPr>
          <a:xfrm>
            <a:off x="390121" y="178268"/>
            <a:ext cx="3460800" cy="2421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1000"/>
              </a:spcBef>
              <a:spcAft>
                <a:spcPts val="0"/>
              </a:spcAft>
              <a:buClr>
                <a:schemeClr val="dk1"/>
              </a:buClr>
              <a:buSzPts val="1100"/>
              <a:buFont typeface="Arial"/>
              <a:buNone/>
            </a:pPr>
            <a:r>
              <a:rPr lang="en" sz="1000">
                <a:solidFill>
                  <a:srgbClr val="B7B7B7"/>
                </a:solidFill>
                <a:latin typeface="Montserrat"/>
                <a:ea typeface="Montserrat"/>
                <a:cs typeface="Montserrat"/>
                <a:sym typeface="Montserrat"/>
              </a:rPr>
              <a:t>UI ENGINEERING STUDIO</a:t>
            </a:r>
            <a:endParaRPr sz="1000">
              <a:solidFill>
                <a:srgbClr val="B7B7B7"/>
              </a:solidFill>
              <a:latin typeface="Montserrat"/>
              <a:ea typeface="Montserrat"/>
              <a:cs typeface="Montserrat"/>
              <a:sym typeface="Montserrat"/>
            </a:endParaRPr>
          </a:p>
        </p:txBody>
      </p:sp>
      <p:pic>
        <p:nvPicPr>
          <p:cNvPr descr="Logo2.png" id="176" name="Google Shape;176;p38"/>
          <p:cNvPicPr preferRelativeResize="0"/>
          <p:nvPr/>
        </p:nvPicPr>
        <p:blipFill>
          <a:blip r:embed="rId3">
            <a:alphaModFix/>
          </a:blip>
          <a:stretch>
            <a:fillRect/>
          </a:stretch>
        </p:blipFill>
        <p:spPr>
          <a:xfrm>
            <a:off x="226717" y="279585"/>
            <a:ext cx="153570" cy="120622"/>
          </a:xfrm>
          <a:prstGeom prst="rect">
            <a:avLst/>
          </a:prstGeom>
          <a:noFill/>
          <a:ln>
            <a:noFill/>
          </a:ln>
        </p:spPr>
      </p:pic>
      <p:pic>
        <p:nvPicPr>
          <p:cNvPr id="177" name="Google Shape;177;p38"/>
          <p:cNvPicPr preferRelativeResize="0"/>
          <p:nvPr/>
        </p:nvPicPr>
        <p:blipFill rotWithShape="1">
          <a:blip r:embed="rId4">
            <a:alphaModFix/>
          </a:blip>
          <a:srcRect b="24127" l="0" r="0" t="0"/>
          <a:stretch/>
        </p:blipFill>
        <p:spPr>
          <a:xfrm>
            <a:off x="385023" y="4699892"/>
            <a:ext cx="661850" cy="120622"/>
          </a:xfrm>
          <a:prstGeom prst="rect">
            <a:avLst/>
          </a:prstGeom>
          <a:noFill/>
          <a:ln>
            <a:noFill/>
          </a:ln>
        </p:spPr>
      </p:pic>
      <p:sp>
        <p:nvSpPr>
          <p:cNvPr id="178" name="Google Shape;178;p38"/>
          <p:cNvSpPr txBox="1"/>
          <p:nvPr/>
        </p:nvSpPr>
        <p:spPr>
          <a:xfrm>
            <a:off x="594575" y="1706325"/>
            <a:ext cx="3460800" cy="1215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050">
                <a:solidFill>
                  <a:srgbClr val="222222"/>
                </a:solidFill>
                <a:highlight>
                  <a:srgbClr val="FFFFFF"/>
                </a:highlight>
              </a:rPr>
              <a:t>an </a:t>
            </a:r>
            <a:r>
              <a:rPr b="1" lang="en" sz="1050">
                <a:solidFill>
                  <a:srgbClr val="222222"/>
                </a:solidFill>
                <a:highlight>
                  <a:srgbClr val="FFFFFF"/>
                </a:highlight>
              </a:rPr>
              <a:t>array</a:t>
            </a:r>
            <a:r>
              <a:rPr lang="en" sz="1050">
                <a:solidFill>
                  <a:srgbClr val="222222"/>
                </a:solidFill>
                <a:highlight>
                  <a:srgbClr val="FFFFFF"/>
                </a:highlight>
              </a:rPr>
              <a:t>, is a </a:t>
            </a:r>
            <a:r>
              <a:rPr lang="en" sz="1050" u="sng">
                <a:solidFill>
                  <a:srgbClr val="0B0080"/>
                </a:solidFill>
                <a:highlight>
                  <a:srgbClr val="FFFFFF"/>
                </a:highlight>
                <a:hlinkClick r:id="rId5"/>
              </a:rPr>
              <a:t>data structure</a:t>
            </a:r>
            <a:r>
              <a:rPr lang="en" sz="1050">
                <a:solidFill>
                  <a:srgbClr val="222222"/>
                </a:solidFill>
                <a:highlight>
                  <a:srgbClr val="FFFFFF"/>
                </a:highlight>
              </a:rPr>
              <a:t> consisting of a collection of </a:t>
            </a:r>
            <a:r>
              <a:rPr i="1" lang="en" sz="1050">
                <a:solidFill>
                  <a:srgbClr val="222222"/>
                </a:solidFill>
                <a:highlight>
                  <a:srgbClr val="FFFFFF"/>
                </a:highlight>
              </a:rPr>
              <a:t>elements</a:t>
            </a:r>
            <a:r>
              <a:rPr lang="en" sz="1050">
                <a:solidFill>
                  <a:srgbClr val="222222"/>
                </a:solidFill>
                <a:highlight>
                  <a:srgbClr val="FFFFFF"/>
                </a:highlight>
              </a:rPr>
              <a:t> (</a:t>
            </a:r>
            <a:r>
              <a:rPr lang="en" sz="1050" u="sng">
                <a:solidFill>
                  <a:srgbClr val="0B0080"/>
                </a:solidFill>
                <a:highlight>
                  <a:srgbClr val="FFFFFF"/>
                </a:highlight>
                <a:hlinkClick r:id="rId6"/>
              </a:rPr>
              <a:t>values</a:t>
            </a:r>
            <a:r>
              <a:rPr lang="en" sz="1050">
                <a:solidFill>
                  <a:srgbClr val="222222"/>
                </a:solidFill>
                <a:highlight>
                  <a:srgbClr val="FFFFFF"/>
                </a:highlight>
              </a:rPr>
              <a:t> or </a:t>
            </a:r>
            <a:r>
              <a:rPr lang="en" sz="1050" u="sng">
                <a:solidFill>
                  <a:srgbClr val="0B0080"/>
                </a:solidFill>
                <a:highlight>
                  <a:srgbClr val="FFFFFF"/>
                </a:highlight>
                <a:hlinkClick r:id="rId7"/>
              </a:rPr>
              <a:t>variables</a:t>
            </a:r>
            <a:r>
              <a:rPr lang="en" sz="1050">
                <a:solidFill>
                  <a:srgbClr val="222222"/>
                </a:solidFill>
                <a:highlight>
                  <a:srgbClr val="FFFFFF"/>
                </a:highlight>
              </a:rPr>
              <a:t>), each identified by at least one </a:t>
            </a:r>
            <a:r>
              <a:rPr i="1" lang="en" sz="1050">
                <a:solidFill>
                  <a:srgbClr val="222222"/>
                </a:solidFill>
                <a:highlight>
                  <a:srgbClr val="FFFFFF"/>
                </a:highlight>
              </a:rPr>
              <a:t>array index</a:t>
            </a:r>
            <a:r>
              <a:rPr lang="en" sz="1050">
                <a:solidFill>
                  <a:srgbClr val="222222"/>
                </a:solidFill>
                <a:highlight>
                  <a:srgbClr val="FFFFFF"/>
                </a:highlight>
              </a:rPr>
              <a:t> or </a:t>
            </a:r>
            <a:r>
              <a:rPr i="1" lang="en" sz="1050">
                <a:solidFill>
                  <a:srgbClr val="222222"/>
                </a:solidFill>
                <a:highlight>
                  <a:srgbClr val="FFFFFF"/>
                </a:highlight>
              </a:rPr>
              <a:t>key</a:t>
            </a:r>
            <a:endParaRPr sz="1100">
              <a:solidFill>
                <a:srgbClr val="333333"/>
              </a:solidFill>
            </a:endParaRPr>
          </a:p>
          <a:p>
            <a:pPr indent="0" lvl="0" marL="0" rtl="0" algn="l">
              <a:lnSpc>
                <a:spcPct val="115000"/>
              </a:lnSpc>
              <a:spcBef>
                <a:spcPts val="1800"/>
              </a:spcBef>
              <a:spcAft>
                <a:spcPts val="0"/>
              </a:spcAft>
              <a:buNone/>
            </a:pPr>
            <a:r>
              <a:rPr lang="en">
                <a:solidFill>
                  <a:schemeClr val="dk1"/>
                </a:solidFill>
              </a:rPr>
              <a:t>– Wikipedia</a:t>
            </a:r>
            <a:endParaRPr sz="1100">
              <a:solidFill>
                <a:srgbClr val="333333"/>
              </a:solidFil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79" name="Google Shape;179;p38"/>
          <p:cNvSpPr txBox="1"/>
          <p:nvPr/>
        </p:nvSpPr>
        <p:spPr>
          <a:xfrm>
            <a:off x="666450" y="3086250"/>
            <a:ext cx="3460800" cy="819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050">
                <a:solidFill>
                  <a:srgbClr val="222222"/>
                </a:solidFill>
                <a:highlight>
                  <a:srgbClr val="FFFFFF"/>
                </a:highlight>
              </a:rPr>
              <a:t>In Javascript, arrays can contain any number of elements from any type (even items of different types). The size of the array is not fixed.</a:t>
            </a:r>
            <a:endParaRPr sz="1100">
              <a:solidFill>
                <a:srgbClr val="333333"/>
              </a:solidFil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80" name="Google Shape;180;p38"/>
          <p:cNvSpPr/>
          <p:nvPr/>
        </p:nvSpPr>
        <p:spPr>
          <a:xfrm>
            <a:off x="4427350" y="1586025"/>
            <a:ext cx="3964500" cy="2174100"/>
          </a:xfrm>
          <a:prstGeom prst="rect">
            <a:avLst/>
          </a:prstGeom>
          <a:solidFill>
            <a:srgbClr val="1B2B3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38"/>
          <p:cNvSpPr txBox="1"/>
          <p:nvPr/>
        </p:nvSpPr>
        <p:spPr>
          <a:xfrm>
            <a:off x="4735900" y="1646425"/>
            <a:ext cx="3794700" cy="2174100"/>
          </a:xfrm>
          <a:prstGeom prst="rect">
            <a:avLst/>
          </a:prstGeom>
          <a:noFill/>
          <a:ln>
            <a:noFill/>
          </a:ln>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rPr lang="en" sz="1300">
                <a:solidFill>
                  <a:srgbClr val="C594C5"/>
                </a:solidFill>
                <a:latin typeface="Courier New"/>
                <a:ea typeface="Courier New"/>
                <a:cs typeface="Courier New"/>
                <a:sym typeface="Courier New"/>
              </a:rPr>
              <a:t>var</a:t>
            </a:r>
            <a:r>
              <a:rPr lang="en" sz="1300">
                <a:solidFill>
                  <a:srgbClr val="CDD3DE"/>
                </a:solidFill>
                <a:latin typeface="Courier New"/>
                <a:ea typeface="Courier New"/>
                <a:cs typeface="Courier New"/>
                <a:sym typeface="Courier New"/>
              </a:rPr>
              <a:t> numbers</a:t>
            </a:r>
            <a:r>
              <a:rPr lang="en" sz="1300">
                <a:solidFill>
                  <a:srgbClr val="5FB3B3"/>
                </a:solidFill>
                <a:latin typeface="Courier New"/>
                <a:ea typeface="Courier New"/>
                <a:cs typeface="Courier New"/>
                <a:sym typeface="Courier New"/>
              </a:rPr>
              <a:t> =</a:t>
            </a:r>
            <a:r>
              <a:rPr lang="en" sz="1300">
                <a:solidFill>
                  <a:srgbClr val="CDD3DE"/>
                </a:solidFill>
                <a:latin typeface="Courier New"/>
                <a:ea typeface="Courier New"/>
                <a:cs typeface="Courier New"/>
                <a:sym typeface="Courier New"/>
              </a:rPr>
              <a:t> [</a:t>
            </a:r>
            <a:r>
              <a:rPr lang="en" sz="1300">
                <a:solidFill>
                  <a:srgbClr val="F99157"/>
                </a:solidFill>
                <a:latin typeface="Courier New"/>
                <a:ea typeface="Courier New"/>
                <a:cs typeface="Courier New"/>
                <a:sym typeface="Courier New"/>
              </a:rPr>
              <a:t>1</a:t>
            </a:r>
            <a:r>
              <a:rPr lang="en" sz="1300">
                <a:solidFill>
                  <a:srgbClr val="CDD3DE"/>
                </a:solidFill>
                <a:latin typeface="Courier New"/>
                <a:ea typeface="Courier New"/>
                <a:cs typeface="Courier New"/>
                <a:sym typeface="Courier New"/>
              </a:rPr>
              <a:t>, </a:t>
            </a:r>
            <a:r>
              <a:rPr lang="en" sz="1300">
                <a:solidFill>
                  <a:srgbClr val="F99157"/>
                </a:solidFill>
                <a:latin typeface="Courier New"/>
                <a:ea typeface="Courier New"/>
                <a:cs typeface="Courier New"/>
                <a:sym typeface="Courier New"/>
              </a:rPr>
              <a:t>2</a:t>
            </a:r>
            <a:r>
              <a:rPr lang="en" sz="1300">
                <a:solidFill>
                  <a:srgbClr val="CDD3DE"/>
                </a:solidFill>
                <a:latin typeface="Courier New"/>
                <a:ea typeface="Courier New"/>
                <a:cs typeface="Courier New"/>
                <a:sym typeface="Courier New"/>
              </a:rPr>
              <a:t>, </a:t>
            </a:r>
            <a:r>
              <a:rPr lang="en" sz="1300">
                <a:solidFill>
                  <a:srgbClr val="F99157"/>
                </a:solidFill>
                <a:latin typeface="Courier New"/>
                <a:ea typeface="Courier New"/>
                <a:cs typeface="Courier New"/>
                <a:sym typeface="Courier New"/>
              </a:rPr>
              <a:t>3</a:t>
            </a:r>
            <a:r>
              <a:rPr lang="en" sz="1300">
                <a:solidFill>
                  <a:srgbClr val="CDD3DE"/>
                </a:solidFill>
                <a:latin typeface="Courier New"/>
                <a:ea typeface="Courier New"/>
                <a:cs typeface="Courier New"/>
                <a:sym typeface="Courier New"/>
              </a:rPr>
              <a:t>, </a:t>
            </a:r>
            <a:r>
              <a:rPr lang="en" sz="1300">
                <a:solidFill>
                  <a:srgbClr val="F99157"/>
                </a:solidFill>
                <a:latin typeface="Courier New"/>
                <a:ea typeface="Courier New"/>
                <a:cs typeface="Courier New"/>
                <a:sym typeface="Courier New"/>
              </a:rPr>
              <a:t>4</a:t>
            </a:r>
            <a:r>
              <a:rPr lang="en" sz="1300">
                <a:solidFill>
                  <a:srgbClr val="CDD3DE"/>
                </a:solidFill>
                <a:latin typeface="Courier New"/>
                <a:ea typeface="Courier New"/>
                <a:cs typeface="Courier New"/>
                <a:sym typeface="Courier New"/>
              </a:rPr>
              <a:t>, </a:t>
            </a:r>
            <a:r>
              <a:rPr lang="en" sz="1300">
                <a:solidFill>
                  <a:srgbClr val="F99157"/>
                </a:solidFill>
                <a:latin typeface="Courier New"/>
                <a:ea typeface="Courier New"/>
                <a:cs typeface="Courier New"/>
                <a:sym typeface="Courier New"/>
              </a:rPr>
              <a:t>5</a:t>
            </a:r>
            <a:r>
              <a:rPr lang="en" sz="1300">
                <a:solidFill>
                  <a:srgbClr val="CDD3DE"/>
                </a:solidFill>
                <a:latin typeface="Courier New"/>
                <a:ea typeface="Courier New"/>
                <a:cs typeface="Courier New"/>
                <a:sym typeface="Courier New"/>
              </a:rPr>
              <a:t>]</a:t>
            </a:r>
            <a:r>
              <a:rPr lang="en" sz="1300">
                <a:solidFill>
                  <a:srgbClr val="5FB3B3"/>
                </a:solidFill>
                <a:latin typeface="Courier New"/>
                <a:ea typeface="Courier New"/>
                <a:cs typeface="Courier New"/>
                <a:sym typeface="Courier New"/>
              </a:rPr>
              <a:t>;</a:t>
            </a:r>
            <a:endParaRPr sz="1300">
              <a:solidFill>
                <a:srgbClr val="5FB3B3"/>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 sz="1300">
                <a:solidFill>
                  <a:srgbClr val="C594C5"/>
                </a:solidFill>
                <a:latin typeface="Courier New"/>
                <a:ea typeface="Courier New"/>
                <a:cs typeface="Courier New"/>
                <a:sym typeface="Courier New"/>
              </a:rPr>
              <a:t>var</a:t>
            </a:r>
            <a:r>
              <a:rPr lang="en" sz="1300">
                <a:solidFill>
                  <a:srgbClr val="CDD3DE"/>
                </a:solidFill>
                <a:latin typeface="Courier New"/>
                <a:ea typeface="Courier New"/>
                <a:cs typeface="Courier New"/>
                <a:sym typeface="Courier New"/>
              </a:rPr>
              <a:t> names</a:t>
            </a:r>
            <a:r>
              <a:rPr lang="en" sz="1300">
                <a:solidFill>
                  <a:srgbClr val="5FB3B3"/>
                </a:solidFill>
                <a:latin typeface="Courier New"/>
                <a:ea typeface="Courier New"/>
                <a:cs typeface="Courier New"/>
                <a:sym typeface="Courier New"/>
              </a:rPr>
              <a:t> =</a:t>
            </a:r>
            <a:r>
              <a:rPr lang="en" sz="1300">
                <a:solidFill>
                  <a:srgbClr val="CDD3DE"/>
                </a:solidFill>
                <a:latin typeface="Courier New"/>
                <a:ea typeface="Courier New"/>
                <a:cs typeface="Courier New"/>
                <a:sym typeface="Courier New"/>
              </a:rPr>
              <a:t> [</a:t>
            </a:r>
            <a:r>
              <a:rPr lang="en" sz="1300">
                <a:solidFill>
                  <a:srgbClr val="5FB3B3"/>
                </a:solidFill>
                <a:latin typeface="Courier New"/>
                <a:ea typeface="Courier New"/>
                <a:cs typeface="Courier New"/>
                <a:sym typeface="Courier New"/>
              </a:rPr>
              <a:t>'</a:t>
            </a:r>
            <a:r>
              <a:rPr lang="en" sz="1300">
                <a:solidFill>
                  <a:srgbClr val="99C794"/>
                </a:solidFill>
                <a:latin typeface="Courier New"/>
                <a:ea typeface="Courier New"/>
                <a:cs typeface="Courier New"/>
                <a:sym typeface="Courier New"/>
              </a:rPr>
              <a:t>Andrés</a:t>
            </a:r>
            <a:r>
              <a:rPr lang="en" sz="1300">
                <a:solidFill>
                  <a:srgbClr val="5FB3B3"/>
                </a:solidFill>
                <a:latin typeface="Courier New"/>
                <a:ea typeface="Courier New"/>
                <a:cs typeface="Courier New"/>
                <a:sym typeface="Courier New"/>
              </a:rPr>
              <a:t>'</a:t>
            </a:r>
            <a:r>
              <a:rPr lang="en" sz="1300">
                <a:solidFill>
                  <a:srgbClr val="CDD3DE"/>
                </a:solidFill>
                <a:latin typeface="Courier New"/>
                <a:ea typeface="Courier New"/>
                <a:cs typeface="Courier New"/>
                <a:sym typeface="Courier New"/>
              </a:rPr>
              <a:t>, </a:t>
            </a:r>
            <a:r>
              <a:rPr lang="en" sz="1300">
                <a:solidFill>
                  <a:srgbClr val="5FB3B3"/>
                </a:solidFill>
                <a:latin typeface="Courier New"/>
                <a:ea typeface="Courier New"/>
                <a:cs typeface="Courier New"/>
                <a:sym typeface="Courier New"/>
              </a:rPr>
              <a:t>'</a:t>
            </a:r>
            <a:r>
              <a:rPr lang="en" sz="1300">
                <a:solidFill>
                  <a:srgbClr val="99C794"/>
                </a:solidFill>
                <a:latin typeface="Courier New"/>
                <a:ea typeface="Courier New"/>
                <a:cs typeface="Courier New"/>
                <a:sym typeface="Courier New"/>
              </a:rPr>
              <a:t>Gabriel</a:t>
            </a:r>
            <a:r>
              <a:rPr lang="en" sz="1300">
                <a:solidFill>
                  <a:srgbClr val="5FB3B3"/>
                </a:solidFill>
                <a:latin typeface="Courier New"/>
                <a:ea typeface="Courier New"/>
                <a:cs typeface="Courier New"/>
                <a:sym typeface="Courier New"/>
              </a:rPr>
              <a:t>'</a:t>
            </a:r>
            <a:r>
              <a:rPr lang="en" sz="1300">
                <a:solidFill>
                  <a:srgbClr val="CDD3DE"/>
                </a:solidFill>
                <a:latin typeface="Courier New"/>
                <a:ea typeface="Courier New"/>
                <a:cs typeface="Courier New"/>
                <a:sym typeface="Courier New"/>
              </a:rPr>
              <a:t>, </a:t>
            </a:r>
            <a:r>
              <a:rPr lang="en" sz="1300">
                <a:solidFill>
                  <a:srgbClr val="5FB3B3"/>
                </a:solidFill>
                <a:latin typeface="Courier New"/>
                <a:ea typeface="Courier New"/>
                <a:cs typeface="Courier New"/>
                <a:sym typeface="Courier New"/>
              </a:rPr>
              <a:t>'</a:t>
            </a:r>
            <a:r>
              <a:rPr lang="en" sz="1300">
                <a:solidFill>
                  <a:srgbClr val="99C794"/>
                </a:solidFill>
                <a:latin typeface="Courier New"/>
                <a:ea typeface="Courier New"/>
                <a:cs typeface="Courier New"/>
                <a:sym typeface="Courier New"/>
              </a:rPr>
              <a:t>Johnny</a:t>
            </a:r>
            <a:r>
              <a:rPr lang="en" sz="1300">
                <a:solidFill>
                  <a:srgbClr val="5FB3B3"/>
                </a:solidFill>
                <a:latin typeface="Courier New"/>
                <a:ea typeface="Courier New"/>
                <a:cs typeface="Courier New"/>
                <a:sym typeface="Courier New"/>
              </a:rPr>
              <a:t>'</a:t>
            </a:r>
            <a:r>
              <a:rPr lang="en" sz="1300">
                <a:solidFill>
                  <a:srgbClr val="CDD3DE"/>
                </a:solidFill>
                <a:latin typeface="Courier New"/>
                <a:ea typeface="Courier New"/>
                <a:cs typeface="Courier New"/>
                <a:sym typeface="Courier New"/>
              </a:rPr>
              <a:t>]</a:t>
            </a:r>
            <a:r>
              <a:rPr lang="en" sz="1300">
                <a:solidFill>
                  <a:srgbClr val="5FB3B3"/>
                </a:solidFill>
                <a:latin typeface="Courier New"/>
                <a:ea typeface="Courier New"/>
                <a:cs typeface="Courier New"/>
                <a:sym typeface="Courier New"/>
              </a:rPr>
              <a:t>;</a:t>
            </a:r>
            <a:endParaRPr sz="1300">
              <a:solidFill>
                <a:srgbClr val="5FB3B3"/>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 sz="1300">
                <a:solidFill>
                  <a:srgbClr val="C594C5"/>
                </a:solidFill>
                <a:latin typeface="Courier New"/>
                <a:ea typeface="Courier New"/>
                <a:cs typeface="Courier New"/>
                <a:sym typeface="Courier New"/>
              </a:rPr>
              <a:t>var</a:t>
            </a:r>
            <a:r>
              <a:rPr lang="en" sz="1300">
                <a:solidFill>
                  <a:srgbClr val="CDD3DE"/>
                </a:solidFill>
                <a:latin typeface="Courier New"/>
                <a:ea typeface="Courier New"/>
                <a:cs typeface="Courier New"/>
                <a:sym typeface="Courier New"/>
              </a:rPr>
              <a:t> strageList</a:t>
            </a:r>
            <a:r>
              <a:rPr lang="en" sz="1300">
                <a:solidFill>
                  <a:srgbClr val="5FB3B3"/>
                </a:solidFill>
                <a:latin typeface="Courier New"/>
                <a:ea typeface="Courier New"/>
                <a:cs typeface="Courier New"/>
                <a:sym typeface="Courier New"/>
              </a:rPr>
              <a:t> =</a:t>
            </a:r>
            <a:r>
              <a:rPr lang="en" sz="1300">
                <a:solidFill>
                  <a:srgbClr val="CDD3DE"/>
                </a:solidFill>
                <a:latin typeface="Courier New"/>
                <a:ea typeface="Courier New"/>
                <a:cs typeface="Courier New"/>
                <a:sym typeface="Courier New"/>
              </a:rPr>
              <a:t> [</a:t>
            </a:r>
            <a:r>
              <a:rPr lang="en" sz="1300">
                <a:solidFill>
                  <a:srgbClr val="F99157"/>
                </a:solidFill>
                <a:latin typeface="Courier New"/>
                <a:ea typeface="Courier New"/>
                <a:cs typeface="Courier New"/>
                <a:sym typeface="Courier New"/>
              </a:rPr>
              <a:t>1</a:t>
            </a:r>
            <a:r>
              <a:rPr lang="en" sz="1300">
                <a:solidFill>
                  <a:srgbClr val="CDD3DE"/>
                </a:solidFill>
                <a:latin typeface="Courier New"/>
                <a:ea typeface="Courier New"/>
                <a:cs typeface="Courier New"/>
                <a:sym typeface="Courier New"/>
              </a:rPr>
              <a:t>,</a:t>
            </a:r>
            <a:r>
              <a:rPr lang="en" sz="1300">
                <a:solidFill>
                  <a:srgbClr val="F99157"/>
                </a:solidFill>
                <a:latin typeface="Courier New"/>
                <a:ea typeface="Courier New"/>
                <a:cs typeface="Courier New"/>
                <a:sym typeface="Courier New"/>
              </a:rPr>
              <a:t> true</a:t>
            </a:r>
            <a:r>
              <a:rPr lang="en" sz="1300">
                <a:solidFill>
                  <a:srgbClr val="CDD3DE"/>
                </a:solidFill>
                <a:latin typeface="Courier New"/>
                <a:ea typeface="Courier New"/>
                <a:cs typeface="Courier New"/>
                <a:sym typeface="Courier New"/>
              </a:rPr>
              <a:t>, </a:t>
            </a:r>
            <a:r>
              <a:rPr lang="en" sz="1300">
                <a:solidFill>
                  <a:srgbClr val="F99157"/>
                </a:solidFill>
                <a:latin typeface="Courier New"/>
                <a:ea typeface="Courier New"/>
                <a:cs typeface="Courier New"/>
                <a:sym typeface="Courier New"/>
              </a:rPr>
              <a:t>5.6546</a:t>
            </a:r>
            <a:r>
              <a:rPr lang="en" sz="1300">
                <a:solidFill>
                  <a:srgbClr val="CDD3DE"/>
                </a:solidFill>
                <a:latin typeface="Courier New"/>
                <a:ea typeface="Courier New"/>
                <a:cs typeface="Courier New"/>
                <a:sym typeface="Courier New"/>
              </a:rPr>
              <a:t>, </a:t>
            </a:r>
            <a:r>
              <a:rPr lang="en" sz="1300">
                <a:solidFill>
                  <a:srgbClr val="5FB3B3"/>
                </a:solidFill>
                <a:latin typeface="Courier New"/>
                <a:ea typeface="Courier New"/>
                <a:cs typeface="Courier New"/>
                <a:sym typeface="Courier New"/>
              </a:rPr>
              <a:t>'</a:t>
            </a:r>
            <a:r>
              <a:rPr lang="en" sz="1300">
                <a:solidFill>
                  <a:srgbClr val="99C794"/>
                </a:solidFill>
                <a:latin typeface="Courier New"/>
                <a:ea typeface="Courier New"/>
                <a:cs typeface="Courier New"/>
                <a:sym typeface="Courier New"/>
              </a:rPr>
              <a:t>Cristian</a:t>
            </a:r>
            <a:r>
              <a:rPr lang="en" sz="1300">
                <a:solidFill>
                  <a:srgbClr val="5FB3B3"/>
                </a:solidFill>
                <a:latin typeface="Courier New"/>
                <a:ea typeface="Courier New"/>
                <a:cs typeface="Courier New"/>
                <a:sym typeface="Courier New"/>
              </a:rPr>
              <a:t>'</a:t>
            </a:r>
            <a:r>
              <a:rPr lang="en" sz="1300">
                <a:solidFill>
                  <a:srgbClr val="CDD3DE"/>
                </a:solidFill>
                <a:latin typeface="Courier New"/>
                <a:ea typeface="Courier New"/>
                <a:cs typeface="Courier New"/>
                <a:sym typeface="Courier New"/>
              </a:rPr>
              <a:t>,</a:t>
            </a:r>
            <a:r>
              <a:rPr lang="en" sz="1300">
                <a:solidFill>
                  <a:srgbClr val="F99157"/>
                </a:solidFill>
                <a:latin typeface="Courier New"/>
                <a:ea typeface="Courier New"/>
                <a:cs typeface="Courier New"/>
                <a:sym typeface="Courier New"/>
              </a:rPr>
              <a:t> null</a:t>
            </a:r>
            <a:r>
              <a:rPr lang="en" sz="1300">
                <a:solidFill>
                  <a:srgbClr val="CDD3DE"/>
                </a:solidFill>
                <a:latin typeface="Courier New"/>
                <a:ea typeface="Courier New"/>
                <a:cs typeface="Courier New"/>
                <a:sym typeface="Courier New"/>
              </a:rPr>
              <a:t>]</a:t>
            </a:r>
            <a:r>
              <a:rPr lang="en" sz="1300">
                <a:solidFill>
                  <a:srgbClr val="5FB3B3"/>
                </a:solidFill>
                <a:latin typeface="Courier New"/>
                <a:ea typeface="Courier New"/>
                <a:cs typeface="Courier New"/>
                <a:sym typeface="Courier New"/>
              </a:rPr>
              <a:t>;</a:t>
            </a:r>
            <a:endParaRPr sz="1300">
              <a:solidFill>
                <a:srgbClr val="5FB3B3"/>
              </a:solidFill>
              <a:latin typeface="Courier New"/>
              <a:ea typeface="Courier New"/>
              <a:cs typeface="Courier New"/>
              <a:sym typeface="Courier New"/>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185" name="Shape 185"/>
        <p:cNvGrpSpPr/>
        <p:nvPr/>
      </p:nvGrpSpPr>
      <p:grpSpPr>
        <a:xfrm>
          <a:off x="0" y="0"/>
          <a:ext cx="0" cy="0"/>
          <a:chOff x="0" y="0"/>
          <a:chExt cx="0" cy="0"/>
        </a:xfrm>
      </p:grpSpPr>
      <p:sp>
        <p:nvSpPr>
          <p:cNvPr id="186" name="Google Shape;186;p39"/>
          <p:cNvSpPr/>
          <p:nvPr/>
        </p:nvSpPr>
        <p:spPr>
          <a:xfrm>
            <a:off x="377127" y="3679075"/>
            <a:ext cx="3413100" cy="610200"/>
          </a:xfrm>
          <a:prstGeom prst="roundRect">
            <a:avLst>
              <a:gd fmla="val 16667" name="adj"/>
            </a:avLst>
          </a:prstGeom>
          <a:solidFill>
            <a:srgbClr val="1B2B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39"/>
          <p:cNvSpPr txBox="1"/>
          <p:nvPr/>
        </p:nvSpPr>
        <p:spPr>
          <a:xfrm>
            <a:off x="377125" y="509650"/>
            <a:ext cx="4194900" cy="871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000"/>
              </a:spcBef>
              <a:spcAft>
                <a:spcPts val="0"/>
              </a:spcAft>
              <a:buClr>
                <a:schemeClr val="dk1"/>
              </a:buClr>
              <a:buSzPts val="1100"/>
              <a:buFont typeface="Arial"/>
              <a:buNone/>
            </a:pPr>
            <a:r>
              <a:rPr b="1" lang="en">
                <a:latin typeface="Montserrat"/>
                <a:ea typeface="Montserrat"/>
                <a:cs typeface="Montserrat"/>
                <a:sym typeface="Montserrat"/>
              </a:rPr>
              <a:t>UI Boot Camp: JS Collections</a:t>
            </a:r>
            <a:endParaRPr b="1">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b="1" lang="en" sz="2300">
                <a:solidFill>
                  <a:srgbClr val="333333"/>
                </a:solidFill>
                <a:latin typeface="Montserrat"/>
                <a:ea typeface="Montserrat"/>
                <a:cs typeface="Montserrat"/>
                <a:sym typeface="Montserrat"/>
              </a:rPr>
              <a:t>Array operations</a:t>
            </a:r>
            <a:endParaRPr b="1" sz="2300">
              <a:solidFill>
                <a:srgbClr val="333333"/>
              </a:solidFill>
              <a:latin typeface="Montserrat"/>
              <a:ea typeface="Montserrat"/>
              <a:cs typeface="Montserrat"/>
              <a:sym typeface="Montserrat"/>
            </a:endParaRPr>
          </a:p>
          <a:p>
            <a:pPr indent="0" lvl="0" marL="0" rtl="0" algn="l">
              <a:lnSpc>
                <a:spcPct val="115000"/>
              </a:lnSpc>
              <a:spcBef>
                <a:spcPts val="1000"/>
              </a:spcBef>
              <a:spcAft>
                <a:spcPts val="0"/>
              </a:spcAft>
              <a:buClr>
                <a:schemeClr val="dk1"/>
              </a:buClr>
              <a:buSzPts val="1100"/>
              <a:buFont typeface="Arial"/>
              <a:buNone/>
            </a:pPr>
            <a:br>
              <a:rPr b="1" lang="en">
                <a:latin typeface="Montserrat"/>
                <a:ea typeface="Montserrat"/>
                <a:cs typeface="Montserrat"/>
                <a:sym typeface="Montserrat"/>
              </a:rPr>
            </a:br>
            <a:endParaRPr b="1" sz="2400">
              <a:latin typeface="Montserrat"/>
              <a:ea typeface="Montserrat"/>
              <a:cs typeface="Montserrat"/>
              <a:sym typeface="Montserrat"/>
            </a:endParaRPr>
          </a:p>
          <a:p>
            <a:pPr indent="0" lvl="0" marL="0" rtl="0" algn="l">
              <a:lnSpc>
                <a:spcPct val="115000"/>
              </a:lnSpc>
              <a:spcBef>
                <a:spcPts val="1000"/>
              </a:spcBef>
              <a:spcAft>
                <a:spcPts val="0"/>
              </a:spcAft>
              <a:buClr>
                <a:schemeClr val="dk1"/>
              </a:buClr>
              <a:buSzPts val="1100"/>
              <a:buFont typeface="Arial"/>
              <a:buNone/>
            </a:pPr>
            <a:r>
              <a:t/>
            </a:r>
            <a:endParaRPr b="1" sz="2400">
              <a:latin typeface="Montserrat"/>
              <a:ea typeface="Montserrat"/>
              <a:cs typeface="Montserrat"/>
              <a:sym typeface="Montserrat"/>
            </a:endParaRPr>
          </a:p>
        </p:txBody>
      </p:sp>
      <p:sp>
        <p:nvSpPr>
          <p:cNvPr id="188" name="Google Shape;188;p39"/>
          <p:cNvSpPr/>
          <p:nvPr/>
        </p:nvSpPr>
        <p:spPr>
          <a:xfrm>
            <a:off x="226720" y="476100"/>
            <a:ext cx="302400" cy="33900"/>
          </a:xfrm>
          <a:prstGeom prst="rect">
            <a:avLst/>
          </a:prstGeom>
          <a:solidFill>
            <a:srgbClr val="0AD87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39"/>
          <p:cNvSpPr/>
          <p:nvPr/>
        </p:nvSpPr>
        <p:spPr>
          <a:xfrm>
            <a:off x="390121" y="178268"/>
            <a:ext cx="3460800" cy="2421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1000"/>
              </a:spcBef>
              <a:spcAft>
                <a:spcPts val="0"/>
              </a:spcAft>
              <a:buClr>
                <a:schemeClr val="dk1"/>
              </a:buClr>
              <a:buSzPts val="1100"/>
              <a:buFont typeface="Arial"/>
              <a:buNone/>
            </a:pPr>
            <a:r>
              <a:rPr lang="en" sz="1000">
                <a:solidFill>
                  <a:srgbClr val="B7B7B7"/>
                </a:solidFill>
                <a:latin typeface="Montserrat"/>
                <a:ea typeface="Montserrat"/>
                <a:cs typeface="Montserrat"/>
                <a:sym typeface="Montserrat"/>
              </a:rPr>
              <a:t>UI ENGINEERING STUDIO</a:t>
            </a:r>
            <a:endParaRPr sz="1000">
              <a:solidFill>
                <a:srgbClr val="B7B7B7"/>
              </a:solidFill>
              <a:latin typeface="Montserrat"/>
              <a:ea typeface="Montserrat"/>
              <a:cs typeface="Montserrat"/>
              <a:sym typeface="Montserrat"/>
            </a:endParaRPr>
          </a:p>
        </p:txBody>
      </p:sp>
      <p:pic>
        <p:nvPicPr>
          <p:cNvPr descr="Logo2.png" id="190" name="Google Shape;190;p39"/>
          <p:cNvPicPr preferRelativeResize="0"/>
          <p:nvPr/>
        </p:nvPicPr>
        <p:blipFill>
          <a:blip r:embed="rId3">
            <a:alphaModFix/>
          </a:blip>
          <a:stretch>
            <a:fillRect/>
          </a:stretch>
        </p:blipFill>
        <p:spPr>
          <a:xfrm>
            <a:off x="226717" y="279585"/>
            <a:ext cx="153570" cy="120622"/>
          </a:xfrm>
          <a:prstGeom prst="rect">
            <a:avLst/>
          </a:prstGeom>
          <a:noFill/>
          <a:ln>
            <a:noFill/>
          </a:ln>
        </p:spPr>
      </p:pic>
      <p:pic>
        <p:nvPicPr>
          <p:cNvPr id="191" name="Google Shape;191;p39"/>
          <p:cNvPicPr preferRelativeResize="0"/>
          <p:nvPr/>
        </p:nvPicPr>
        <p:blipFill rotWithShape="1">
          <a:blip r:embed="rId4">
            <a:alphaModFix/>
          </a:blip>
          <a:srcRect b="24127" l="0" r="0" t="0"/>
          <a:stretch/>
        </p:blipFill>
        <p:spPr>
          <a:xfrm>
            <a:off x="385023" y="4699892"/>
            <a:ext cx="661850" cy="120622"/>
          </a:xfrm>
          <a:prstGeom prst="rect">
            <a:avLst/>
          </a:prstGeom>
          <a:noFill/>
          <a:ln>
            <a:noFill/>
          </a:ln>
        </p:spPr>
      </p:pic>
      <p:sp>
        <p:nvSpPr>
          <p:cNvPr id="192" name="Google Shape;192;p39"/>
          <p:cNvSpPr/>
          <p:nvPr/>
        </p:nvSpPr>
        <p:spPr>
          <a:xfrm>
            <a:off x="4939822" y="1258730"/>
            <a:ext cx="2106600" cy="610200"/>
          </a:xfrm>
          <a:prstGeom prst="roundRect">
            <a:avLst>
              <a:gd fmla="val 16667" name="adj"/>
            </a:avLst>
          </a:prstGeom>
          <a:solidFill>
            <a:srgbClr val="1B2B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39"/>
          <p:cNvSpPr txBox="1"/>
          <p:nvPr/>
        </p:nvSpPr>
        <p:spPr>
          <a:xfrm>
            <a:off x="4939812" y="721532"/>
            <a:ext cx="2873100" cy="463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000"/>
              </a:spcBef>
              <a:spcAft>
                <a:spcPts val="0"/>
              </a:spcAft>
              <a:buClr>
                <a:schemeClr val="dk1"/>
              </a:buClr>
              <a:buSzPts val="1100"/>
              <a:buFont typeface="Arial"/>
              <a:buNone/>
            </a:pPr>
            <a:r>
              <a:rPr b="1" lang="en">
                <a:latin typeface="Montserrat"/>
                <a:ea typeface="Montserrat"/>
                <a:cs typeface="Montserrat"/>
                <a:sym typeface="Montserrat"/>
              </a:rPr>
              <a:t>Access an element by index</a:t>
            </a:r>
            <a:endParaRPr b="1" sz="2400">
              <a:latin typeface="Montserrat"/>
              <a:ea typeface="Montserrat"/>
              <a:cs typeface="Montserrat"/>
              <a:sym typeface="Montserrat"/>
            </a:endParaRPr>
          </a:p>
        </p:txBody>
      </p:sp>
      <p:sp>
        <p:nvSpPr>
          <p:cNvPr id="194" name="Google Shape;194;p39"/>
          <p:cNvSpPr txBox="1"/>
          <p:nvPr/>
        </p:nvSpPr>
        <p:spPr>
          <a:xfrm>
            <a:off x="529125" y="3936800"/>
            <a:ext cx="3533100" cy="507000"/>
          </a:xfrm>
          <a:prstGeom prst="rect">
            <a:avLst/>
          </a:prstGeom>
          <a:noFill/>
          <a:ln>
            <a:noFill/>
          </a:ln>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rPr lang="en" sz="1300">
                <a:solidFill>
                  <a:srgbClr val="C594C5"/>
                </a:solidFill>
                <a:latin typeface="Courier New"/>
                <a:ea typeface="Courier New"/>
                <a:cs typeface="Courier New"/>
                <a:sym typeface="Courier New"/>
              </a:rPr>
              <a:t>var</a:t>
            </a:r>
            <a:r>
              <a:rPr lang="en" sz="1300">
                <a:solidFill>
                  <a:srgbClr val="CDD3DE"/>
                </a:solidFill>
                <a:latin typeface="Courier New"/>
                <a:ea typeface="Courier New"/>
                <a:cs typeface="Courier New"/>
                <a:sym typeface="Courier New"/>
              </a:rPr>
              <a:t> numbers</a:t>
            </a:r>
            <a:r>
              <a:rPr lang="en" sz="1300">
                <a:solidFill>
                  <a:srgbClr val="5FB3B3"/>
                </a:solidFill>
                <a:latin typeface="Courier New"/>
                <a:ea typeface="Courier New"/>
                <a:cs typeface="Courier New"/>
                <a:sym typeface="Courier New"/>
              </a:rPr>
              <a:t> =</a:t>
            </a:r>
            <a:r>
              <a:rPr lang="en" sz="1300">
                <a:solidFill>
                  <a:srgbClr val="CDD3DE"/>
                </a:solidFill>
                <a:latin typeface="Courier New"/>
                <a:ea typeface="Courier New"/>
                <a:cs typeface="Courier New"/>
                <a:sym typeface="Courier New"/>
              </a:rPr>
              <a:t> [</a:t>
            </a:r>
            <a:r>
              <a:rPr lang="en" sz="1300">
                <a:solidFill>
                  <a:srgbClr val="F99157"/>
                </a:solidFill>
                <a:latin typeface="Courier New"/>
                <a:ea typeface="Courier New"/>
                <a:cs typeface="Courier New"/>
                <a:sym typeface="Courier New"/>
              </a:rPr>
              <a:t>1</a:t>
            </a:r>
            <a:r>
              <a:rPr lang="en" sz="1300">
                <a:solidFill>
                  <a:srgbClr val="CDD3DE"/>
                </a:solidFill>
                <a:latin typeface="Courier New"/>
                <a:ea typeface="Courier New"/>
                <a:cs typeface="Courier New"/>
                <a:sym typeface="Courier New"/>
              </a:rPr>
              <a:t>, </a:t>
            </a:r>
            <a:r>
              <a:rPr lang="en" sz="1300">
                <a:solidFill>
                  <a:srgbClr val="F99157"/>
                </a:solidFill>
                <a:latin typeface="Courier New"/>
                <a:ea typeface="Courier New"/>
                <a:cs typeface="Courier New"/>
                <a:sym typeface="Courier New"/>
              </a:rPr>
              <a:t>2</a:t>
            </a:r>
            <a:r>
              <a:rPr lang="en" sz="1300">
                <a:solidFill>
                  <a:srgbClr val="CDD3DE"/>
                </a:solidFill>
                <a:latin typeface="Courier New"/>
                <a:ea typeface="Courier New"/>
                <a:cs typeface="Courier New"/>
                <a:sym typeface="Courier New"/>
              </a:rPr>
              <a:t>, </a:t>
            </a:r>
            <a:r>
              <a:rPr lang="en" sz="1300">
                <a:solidFill>
                  <a:srgbClr val="F99157"/>
                </a:solidFill>
                <a:latin typeface="Courier New"/>
                <a:ea typeface="Courier New"/>
                <a:cs typeface="Courier New"/>
                <a:sym typeface="Courier New"/>
              </a:rPr>
              <a:t>3</a:t>
            </a:r>
            <a:r>
              <a:rPr lang="en" sz="1300">
                <a:solidFill>
                  <a:srgbClr val="CDD3DE"/>
                </a:solidFill>
                <a:latin typeface="Courier New"/>
                <a:ea typeface="Courier New"/>
                <a:cs typeface="Courier New"/>
                <a:sym typeface="Courier New"/>
              </a:rPr>
              <a:t>, </a:t>
            </a:r>
            <a:r>
              <a:rPr lang="en" sz="1300">
                <a:solidFill>
                  <a:srgbClr val="F99157"/>
                </a:solidFill>
                <a:latin typeface="Courier New"/>
                <a:ea typeface="Courier New"/>
                <a:cs typeface="Courier New"/>
                <a:sym typeface="Courier New"/>
              </a:rPr>
              <a:t>4</a:t>
            </a:r>
            <a:r>
              <a:rPr lang="en" sz="1300">
                <a:solidFill>
                  <a:srgbClr val="CDD3DE"/>
                </a:solidFill>
                <a:latin typeface="Courier New"/>
                <a:ea typeface="Courier New"/>
                <a:cs typeface="Courier New"/>
                <a:sym typeface="Courier New"/>
              </a:rPr>
              <a:t>, </a:t>
            </a:r>
            <a:r>
              <a:rPr lang="en" sz="1300">
                <a:solidFill>
                  <a:srgbClr val="F99157"/>
                </a:solidFill>
                <a:latin typeface="Courier New"/>
                <a:ea typeface="Courier New"/>
                <a:cs typeface="Courier New"/>
                <a:sym typeface="Courier New"/>
              </a:rPr>
              <a:t>5</a:t>
            </a:r>
            <a:r>
              <a:rPr lang="en" sz="1300">
                <a:solidFill>
                  <a:srgbClr val="CDD3DE"/>
                </a:solidFill>
                <a:latin typeface="Courier New"/>
                <a:ea typeface="Courier New"/>
                <a:cs typeface="Courier New"/>
                <a:sym typeface="Courier New"/>
              </a:rPr>
              <a:t>]</a:t>
            </a:r>
            <a:r>
              <a:rPr lang="en" sz="1300">
                <a:solidFill>
                  <a:srgbClr val="5FB3B3"/>
                </a:solidFill>
                <a:latin typeface="Courier New"/>
                <a:ea typeface="Courier New"/>
                <a:cs typeface="Courier New"/>
                <a:sym typeface="Courier New"/>
              </a:rPr>
              <a:t>;</a:t>
            </a:r>
            <a:endParaRPr sz="1300">
              <a:solidFill>
                <a:srgbClr val="5FB3B3"/>
              </a:solidFill>
              <a:latin typeface="Courier New"/>
              <a:ea typeface="Courier New"/>
              <a:cs typeface="Courier New"/>
              <a:sym typeface="Courier New"/>
            </a:endParaRPr>
          </a:p>
          <a:p>
            <a:pPr indent="0" lvl="0" marL="0" rtl="0" algn="l">
              <a:lnSpc>
                <a:spcPct val="150000"/>
              </a:lnSpc>
              <a:spcBef>
                <a:spcPts val="0"/>
              </a:spcBef>
              <a:spcAft>
                <a:spcPts val="0"/>
              </a:spcAft>
              <a:buNone/>
            </a:pPr>
            <a:r>
              <a:t/>
            </a:r>
            <a:endParaRPr sz="1300">
              <a:solidFill>
                <a:srgbClr val="5FB3B3"/>
              </a:solidFill>
              <a:latin typeface="Courier New"/>
              <a:ea typeface="Courier New"/>
              <a:cs typeface="Courier New"/>
              <a:sym typeface="Courier New"/>
            </a:endParaRPr>
          </a:p>
        </p:txBody>
      </p:sp>
      <p:sp>
        <p:nvSpPr>
          <p:cNvPr id="195" name="Google Shape;195;p39"/>
          <p:cNvSpPr txBox="1"/>
          <p:nvPr/>
        </p:nvSpPr>
        <p:spPr>
          <a:xfrm>
            <a:off x="5058850" y="1362050"/>
            <a:ext cx="1846800" cy="507000"/>
          </a:xfrm>
          <a:prstGeom prst="rect">
            <a:avLst/>
          </a:prstGeom>
          <a:noFill/>
          <a:ln>
            <a:noFill/>
          </a:ln>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rPr lang="en" sz="1300">
                <a:solidFill>
                  <a:srgbClr val="CDD3DE"/>
                </a:solidFill>
                <a:latin typeface="Courier New"/>
                <a:ea typeface="Courier New"/>
                <a:cs typeface="Courier New"/>
                <a:sym typeface="Courier New"/>
              </a:rPr>
              <a:t>numbers[</a:t>
            </a:r>
            <a:r>
              <a:rPr lang="en" sz="1300">
                <a:solidFill>
                  <a:srgbClr val="F99157"/>
                </a:solidFill>
                <a:latin typeface="Courier New"/>
                <a:ea typeface="Courier New"/>
                <a:cs typeface="Courier New"/>
                <a:sym typeface="Courier New"/>
              </a:rPr>
              <a:t>3</a:t>
            </a:r>
            <a:r>
              <a:rPr lang="en" sz="1300">
                <a:solidFill>
                  <a:srgbClr val="CDD3DE"/>
                </a:solidFill>
                <a:latin typeface="Courier New"/>
                <a:ea typeface="Courier New"/>
                <a:cs typeface="Courier New"/>
                <a:sym typeface="Courier New"/>
              </a:rPr>
              <a:t>]</a:t>
            </a:r>
            <a:r>
              <a:rPr lang="en" sz="1300">
                <a:solidFill>
                  <a:srgbClr val="5FB3B3"/>
                </a:solidFill>
                <a:latin typeface="Courier New"/>
                <a:ea typeface="Courier New"/>
                <a:cs typeface="Courier New"/>
                <a:sym typeface="Courier New"/>
              </a:rPr>
              <a:t>;</a:t>
            </a:r>
            <a:r>
              <a:rPr lang="en" sz="1300">
                <a:solidFill>
                  <a:srgbClr val="65737E"/>
                </a:solidFill>
                <a:latin typeface="Courier New"/>
                <a:ea typeface="Courier New"/>
                <a:cs typeface="Courier New"/>
                <a:sym typeface="Courier New"/>
              </a:rPr>
              <a:t> // 4</a:t>
            </a:r>
            <a:endParaRPr sz="1300">
              <a:solidFill>
                <a:srgbClr val="65737E"/>
              </a:solidFill>
              <a:latin typeface="Courier New"/>
              <a:ea typeface="Courier New"/>
              <a:cs typeface="Courier New"/>
              <a:sym typeface="Courier New"/>
            </a:endParaRPr>
          </a:p>
        </p:txBody>
      </p:sp>
      <p:sp>
        <p:nvSpPr>
          <p:cNvPr id="196" name="Google Shape;196;p39"/>
          <p:cNvSpPr/>
          <p:nvPr/>
        </p:nvSpPr>
        <p:spPr>
          <a:xfrm>
            <a:off x="4939822" y="2463830"/>
            <a:ext cx="2106600" cy="610200"/>
          </a:xfrm>
          <a:prstGeom prst="roundRect">
            <a:avLst>
              <a:gd fmla="val 16667" name="adj"/>
            </a:avLst>
          </a:prstGeom>
          <a:solidFill>
            <a:srgbClr val="1B2B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39"/>
          <p:cNvSpPr txBox="1"/>
          <p:nvPr/>
        </p:nvSpPr>
        <p:spPr>
          <a:xfrm>
            <a:off x="4939800" y="2002825"/>
            <a:ext cx="3334200" cy="463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000"/>
              </a:spcBef>
              <a:spcAft>
                <a:spcPts val="0"/>
              </a:spcAft>
              <a:buClr>
                <a:schemeClr val="dk1"/>
              </a:buClr>
              <a:buSzPts val="1100"/>
              <a:buFont typeface="Arial"/>
              <a:buNone/>
            </a:pPr>
            <a:r>
              <a:rPr b="1" lang="en">
                <a:latin typeface="Montserrat"/>
                <a:ea typeface="Montserrat"/>
                <a:cs typeface="Montserrat"/>
                <a:sym typeface="Montserrat"/>
              </a:rPr>
              <a:t>Getting an array’s total elements</a:t>
            </a:r>
            <a:endParaRPr b="1" sz="2400">
              <a:latin typeface="Montserrat"/>
              <a:ea typeface="Montserrat"/>
              <a:cs typeface="Montserrat"/>
              <a:sym typeface="Montserrat"/>
            </a:endParaRPr>
          </a:p>
        </p:txBody>
      </p:sp>
      <p:sp>
        <p:nvSpPr>
          <p:cNvPr id="198" name="Google Shape;198;p39"/>
          <p:cNvSpPr txBox="1"/>
          <p:nvPr/>
        </p:nvSpPr>
        <p:spPr>
          <a:xfrm>
            <a:off x="5058850" y="2567150"/>
            <a:ext cx="1846800" cy="507000"/>
          </a:xfrm>
          <a:prstGeom prst="rect">
            <a:avLst/>
          </a:prstGeom>
          <a:noFill/>
          <a:ln>
            <a:noFill/>
          </a:ln>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rPr lang="en" sz="1300">
                <a:solidFill>
                  <a:srgbClr val="CDD3DE"/>
                </a:solidFill>
                <a:latin typeface="Courier New"/>
                <a:ea typeface="Courier New"/>
                <a:cs typeface="Courier New"/>
                <a:sym typeface="Courier New"/>
              </a:rPr>
              <a:t>numbers.length;</a:t>
            </a:r>
            <a:endParaRPr sz="1300">
              <a:solidFill>
                <a:srgbClr val="65737E"/>
              </a:solidFill>
              <a:latin typeface="Courier New"/>
              <a:ea typeface="Courier New"/>
              <a:cs typeface="Courier New"/>
              <a:sym typeface="Courier New"/>
            </a:endParaRPr>
          </a:p>
        </p:txBody>
      </p:sp>
      <p:sp>
        <p:nvSpPr>
          <p:cNvPr id="199" name="Google Shape;199;p39"/>
          <p:cNvSpPr/>
          <p:nvPr/>
        </p:nvSpPr>
        <p:spPr>
          <a:xfrm>
            <a:off x="4939826" y="3659375"/>
            <a:ext cx="3081600" cy="610200"/>
          </a:xfrm>
          <a:prstGeom prst="roundRect">
            <a:avLst>
              <a:gd fmla="val 16667" name="adj"/>
            </a:avLst>
          </a:prstGeom>
          <a:solidFill>
            <a:srgbClr val="1B2B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39"/>
          <p:cNvSpPr txBox="1"/>
          <p:nvPr/>
        </p:nvSpPr>
        <p:spPr>
          <a:xfrm>
            <a:off x="4939800" y="3122175"/>
            <a:ext cx="3334200" cy="463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000"/>
              </a:spcBef>
              <a:spcAft>
                <a:spcPts val="0"/>
              </a:spcAft>
              <a:buClr>
                <a:schemeClr val="dk1"/>
              </a:buClr>
              <a:buSzPts val="1100"/>
              <a:buFont typeface="Arial"/>
              <a:buNone/>
            </a:pPr>
            <a:r>
              <a:rPr b="1" lang="en">
                <a:latin typeface="Montserrat"/>
                <a:ea typeface="Montserrat"/>
                <a:cs typeface="Montserrat"/>
                <a:sym typeface="Montserrat"/>
              </a:rPr>
              <a:t>Access</a:t>
            </a:r>
            <a:r>
              <a:rPr b="1" lang="en">
                <a:latin typeface="Montserrat"/>
                <a:ea typeface="Montserrat"/>
                <a:cs typeface="Montserrat"/>
                <a:sym typeface="Montserrat"/>
              </a:rPr>
              <a:t> an element (right to left)</a:t>
            </a:r>
            <a:endParaRPr b="1" sz="2400">
              <a:latin typeface="Montserrat"/>
              <a:ea typeface="Montserrat"/>
              <a:cs typeface="Montserrat"/>
              <a:sym typeface="Montserrat"/>
            </a:endParaRPr>
          </a:p>
        </p:txBody>
      </p:sp>
      <p:sp>
        <p:nvSpPr>
          <p:cNvPr id="201" name="Google Shape;201;p39"/>
          <p:cNvSpPr txBox="1"/>
          <p:nvPr/>
        </p:nvSpPr>
        <p:spPr>
          <a:xfrm>
            <a:off x="5021350" y="3710975"/>
            <a:ext cx="3000000" cy="507000"/>
          </a:xfrm>
          <a:prstGeom prst="rect">
            <a:avLst/>
          </a:prstGeom>
          <a:noFill/>
          <a:ln>
            <a:noFill/>
          </a:ln>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rPr lang="en" sz="1300">
                <a:solidFill>
                  <a:srgbClr val="CDD3DE"/>
                </a:solidFill>
                <a:latin typeface="Courier New"/>
                <a:ea typeface="Courier New"/>
                <a:cs typeface="Courier New"/>
                <a:sym typeface="Courier New"/>
              </a:rPr>
              <a:t>numbers[numbers</a:t>
            </a:r>
            <a:r>
              <a:rPr lang="en" sz="1300">
                <a:solidFill>
                  <a:srgbClr val="5FB3B3"/>
                </a:solidFill>
                <a:latin typeface="Courier New"/>
                <a:ea typeface="Courier New"/>
                <a:cs typeface="Courier New"/>
                <a:sym typeface="Courier New"/>
              </a:rPr>
              <a:t>.</a:t>
            </a:r>
            <a:r>
              <a:rPr lang="en" sz="1300">
                <a:solidFill>
                  <a:srgbClr val="CDD3DE"/>
                </a:solidFill>
                <a:latin typeface="Courier New"/>
                <a:ea typeface="Courier New"/>
                <a:cs typeface="Courier New"/>
                <a:sym typeface="Courier New"/>
              </a:rPr>
              <a:t>length</a:t>
            </a:r>
            <a:r>
              <a:rPr lang="en" sz="1300">
                <a:solidFill>
                  <a:srgbClr val="5FB3B3"/>
                </a:solidFill>
                <a:latin typeface="Courier New"/>
                <a:ea typeface="Courier New"/>
                <a:cs typeface="Courier New"/>
                <a:sym typeface="Courier New"/>
              </a:rPr>
              <a:t> -</a:t>
            </a:r>
            <a:r>
              <a:rPr lang="en" sz="1300">
                <a:solidFill>
                  <a:srgbClr val="CDD3DE"/>
                </a:solidFill>
                <a:latin typeface="Courier New"/>
                <a:ea typeface="Courier New"/>
                <a:cs typeface="Courier New"/>
                <a:sym typeface="Courier New"/>
              </a:rPr>
              <a:t> </a:t>
            </a:r>
            <a:r>
              <a:rPr lang="en" sz="1300">
                <a:solidFill>
                  <a:srgbClr val="F99157"/>
                </a:solidFill>
                <a:latin typeface="Courier New"/>
                <a:ea typeface="Courier New"/>
                <a:cs typeface="Courier New"/>
                <a:sym typeface="Courier New"/>
              </a:rPr>
              <a:t>2</a:t>
            </a:r>
            <a:r>
              <a:rPr lang="en" sz="1300">
                <a:solidFill>
                  <a:srgbClr val="CDD3DE"/>
                </a:solidFill>
                <a:latin typeface="Courier New"/>
                <a:ea typeface="Courier New"/>
                <a:cs typeface="Courier New"/>
                <a:sym typeface="Courier New"/>
              </a:rPr>
              <a:t>]</a:t>
            </a:r>
            <a:r>
              <a:rPr lang="en" sz="1300">
                <a:solidFill>
                  <a:srgbClr val="5FB3B3"/>
                </a:solidFill>
                <a:latin typeface="Courier New"/>
                <a:ea typeface="Courier New"/>
                <a:cs typeface="Courier New"/>
                <a:sym typeface="Courier New"/>
              </a:rPr>
              <a:t>;</a:t>
            </a:r>
            <a:endParaRPr sz="1300">
              <a:solidFill>
                <a:srgbClr val="5FB3B3"/>
              </a:solidFill>
              <a:latin typeface="Courier New"/>
              <a:ea typeface="Courier New"/>
              <a:cs typeface="Courier New"/>
              <a:sym typeface="Courier New"/>
            </a:endParaRPr>
          </a:p>
        </p:txBody>
      </p:sp>
      <p:sp>
        <p:nvSpPr>
          <p:cNvPr id="202" name="Google Shape;202;p39"/>
          <p:cNvSpPr txBox="1"/>
          <p:nvPr/>
        </p:nvSpPr>
        <p:spPr>
          <a:xfrm>
            <a:off x="377137" y="3142082"/>
            <a:ext cx="2873100" cy="463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000"/>
              </a:spcBef>
              <a:spcAft>
                <a:spcPts val="0"/>
              </a:spcAft>
              <a:buClr>
                <a:schemeClr val="dk1"/>
              </a:buClr>
              <a:buSzPts val="1100"/>
              <a:buFont typeface="Arial"/>
              <a:buNone/>
            </a:pPr>
            <a:r>
              <a:rPr b="1" lang="en">
                <a:latin typeface="Montserrat"/>
                <a:ea typeface="Montserrat"/>
                <a:cs typeface="Montserrat"/>
                <a:sym typeface="Montserrat"/>
              </a:rPr>
              <a:t>Assume that:</a:t>
            </a:r>
            <a:endParaRPr b="1" sz="2400">
              <a:latin typeface="Montserrat"/>
              <a:ea typeface="Montserrat"/>
              <a:cs typeface="Montserrat"/>
              <a:sym typeface="Montserrat"/>
            </a:endParaRPr>
          </a:p>
        </p:txBody>
      </p:sp>
      <p:sp>
        <p:nvSpPr>
          <p:cNvPr id="203" name="Google Shape;203;p39"/>
          <p:cNvSpPr txBox="1"/>
          <p:nvPr/>
        </p:nvSpPr>
        <p:spPr>
          <a:xfrm>
            <a:off x="390125" y="1711375"/>
            <a:ext cx="3460800" cy="121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222222"/>
                </a:solidFill>
                <a:highlight>
                  <a:srgbClr val="FFFFFF"/>
                </a:highlight>
              </a:rPr>
              <a:t>Array elements are accessible by their </a:t>
            </a:r>
            <a:r>
              <a:rPr b="1" lang="en">
                <a:solidFill>
                  <a:srgbClr val="222222"/>
                </a:solidFill>
                <a:highlight>
                  <a:srgbClr val="FFFFFF"/>
                </a:highlight>
              </a:rPr>
              <a:t>index (starting at zero)</a:t>
            </a:r>
            <a:r>
              <a:rPr lang="en">
                <a:solidFill>
                  <a:srgbClr val="222222"/>
                </a:solidFill>
                <a:highlight>
                  <a:srgbClr val="FFFFFF"/>
                </a:highlight>
              </a:rPr>
              <a:t>. Array also have a length property, which returns the </a:t>
            </a:r>
            <a:r>
              <a:rPr b="1" lang="en">
                <a:solidFill>
                  <a:srgbClr val="222222"/>
                </a:solidFill>
                <a:highlight>
                  <a:srgbClr val="FFFFFF"/>
                </a:highlight>
              </a:rPr>
              <a:t>total</a:t>
            </a:r>
            <a:r>
              <a:rPr lang="en">
                <a:solidFill>
                  <a:srgbClr val="222222"/>
                </a:solidFill>
                <a:highlight>
                  <a:srgbClr val="FFFFFF"/>
                </a:highlight>
              </a:rPr>
              <a:t> number of elements contained in the array.</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207" name="Shape 207"/>
        <p:cNvGrpSpPr/>
        <p:nvPr/>
      </p:nvGrpSpPr>
      <p:grpSpPr>
        <a:xfrm>
          <a:off x="0" y="0"/>
          <a:ext cx="0" cy="0"/>
          <a:chOff x="0" y="0"/>
          <a:chExt cx="0" cy="0"/>
        </a:xfrm>
      </p:grpSpPr>
      <p:sp>
        <p:nvSpPr>
          <p:cNvPr id="208" name="Google Shape;208;p40"/>
          <p:cNvSpPr txBox="1"/>
          <p:nvPr/>
        </p:nvSpPr>
        <p:spPr>
          <a:xfrm>
            <a:off x="377125" y="509650"/>
            <a:ext cx="4194900" cy="871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000"/>
              </a:spcBef>
              <a:spcAft>
                <a:spcPts val="0"/>
              </a:spcAft>
              <a:buClr>
                <a:schemeClr val="dk1"/>
              </a:buClr>
              <a:buSzPts val="1100"/>
              <a:buFont typeface="Arial"/>
              <a:buNone/>
            </a:pPr>
            <a:r>
              <a:rPr b="1" lang="en">
                <a:latin typeface="Montserrat"/>
                <a:ea typeface="Montserrat"/>
                <a:cs typeface="Montserrat"/>
                <a:sym typeface="Montserrat"/>
              </a:rPr>
              <a:t>UI Boot Camp: JS Collections</a:t>
            </a:r>
            <a:endParaRPr b="1">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b="1" lang="en" sz="2300">
                <a:solidFill>
                  <a:srgbClr val="333333"/>
                </a:solidFill>
                <a:latin typeface="Montserrat"/>
                <a:ea typeface="Montserrat"/>
                <a:cs typeface="Montserrat"/>
                <a:sym typeface="Montserrat"/>
              </a:rPr>
              <a:t>Array Methods</a:t>
            </a:r>
            <a:endParaRPr b="1" sz="2300">
              <a:solidFill>
                <a:srgbClr val="333333"/>
              </a:solidFill>
              <a:latin typeface="Montserrat"/>
              <a:ea typeface="Montserrat"/>
              <a:cs typeface="Montserrat"/>
              <a:sym typeface="Montserrat"/>
            </a:endParaRPr>
          </a:p>
          <a:p>
            <a:pPr indent="0" lvl="0" marL="0" rtl="0" algn="l">
              <a:lnSpc>
                <a:spcPct val="115000"/>
              </a:lnSpc>
              <a:spcBef>
                <a:spcPts val="1000"/>
              </a:spcBef>
              <a:spcAft>
                <a:spcPts val="0"/>
              </a:spcAft>
              <a:buClr>
                <a:schemeClr val="dk1"/>
              </a:buClr>
              <a:buSzPts val="1100"/>
              <a:buFont typeface="Arial"/>
              <a:buNone/>
            </a:pPr>
            <a:br>
              <a:rPr b="1" lang="en">
                <a:latin typeface="Montserrat"/>
                <a:ea typeface="Montserrat"/>
                <a:cs typeface="Montserrat"/>
                <a:sym typeface="Montserrat"/>
              </a:rPr>
            </a:br>
            <a:endParaRPr b="1" sz="2400">
              <a:latin typeface="Montserrat"/>
              <a:ea typeface="Montserrat"/>
              <a:cs typeface="Montserrat"/>
              <a:sym typeface="Montserrat"/>
            </a:endParaRPr>
          </a:p>
          <a:p>
            <a:pPr indent="0" lvl="0" marL="0" rtl="0" algn="l">
              <a:lnSpc>
                <a:spcPct val="115000"/>
              </a:lnSpc>
              <a:spcBef>
                <a:spcPts val="1000"/>
              </a:spcBef>
              <a:spcAft>
                <a:spcPts val="0"/>
              </a:spcAft>
              <a:buClr>
                <a:schemeClr val="dk1"/>
              </a:buClr>
              <a:buSzPts val="1100"/>
              <a:buFont typeface="Arial"/>
              <a:buNone/>
            </a:pPr>
            <a:r>
              <a:t/>
            </a:r>
            <a:endParaRPr b="1" sz="2400">
              <a:latin typeface="Montserrat"/>
              <a:ea typeface="Montserrat"/>
              <a:cs typeface="Montserrat"/>
              <a:sym typeface="Montserrat"/>
            </a:endParaRPr>
          </a:p>
        </p:txBody>
      </p:sp>
      <p:sp>
        <p:nvSpPr>
          <p:cNvPr id="209" name="Google Shape;209;p40"/>
          <p:cNvSpPr/>
          <p:nvPr/>
        </p:nvSpPr>
        <p:spPr>
          <a:xfrm>
            <a:off x="226720" y="476100"/>
            <a:ext cx="302400" cy="33900"/>
          </a:xfrm>
          <a:prstGeom prst="rect">
            <a:avLst/>
          </a:prstGeom>
          <a:solidFill>
            <a:srgbClr val="0AD87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40"/>
          <p:cNvSpPr/>
          <p:nvPr/>
        </p:nvSpPr>
        <p:spPr>
          <a:xfrm>
            <a:off x="390121" y="178268"/>
            <a:ext cx="3460800" cy="2421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1000"/>
              </a:spcBef>
              <a:spcAft>
                <a:spcPts val="0"/>
              </a:spcAft>
              <a:buClr>
                <a:schemeClr val="dk1"/>
              </a:buClr>
              <a:buSzPts val="1100"/>
              <a:buFont typeface="Arial"/>
              <a:buNone/>
            </a:pPr>
            <a:r>
              <a:rPr lang="en" sz="1000">
                <a:solidFill>
                  <a:srgbClr val="B7B7B7"/>
                </a:solidFill>
                <a:latin typeface="Montserrat"/>
                <a:ea typeface="Montserrat"/>
                <a:cs typeface="Montserrat"/>
                <a:sym typeface="Montserrat"/>
              </a:rPr>
              <a:t>UI ENGINEERING STUDIO</a:t>
            </a:r>
            <a:endParaRPr sz="1000">
              <a:solidFill>
                <a:srgbClr val="B7B7B7"/>
              </a:solidFill>
              <a:latin typeface="Montserrat"/>
              <a:ea typeface="Montserrat"/>
              <a:cs typeface="Montserrat"/>
              <a:sym typeface="Montserrat"/>
            </a:endParaRPr>
          </a:p>
        </p:txBody>
      </p:sp>
      <p:pic>
        <p:nvPicPr>
          <p:cNvPr descr="Logo2.png" id="211" name="Google Shape;211;p40"/>
          <p:cNvPicPr preferRelativeResize="0"/>
          <p:nvPr/>
        </p:nvPicPr>
        <p:blipFill>
          <a:blip r:embed="rId3">
            <a:alphaModFix/>
          </a:blip>
          <a:stretch>
            <a:fillRect/>
          </a:stretch>
        </p:blipFill>
        <p:spPr>
          <a:xfrm>
            <a:off x="226717" y="279585"/>
            <a:ext cx="153570" cy="120622"/>
          </a:xfrm>
          <a:prstGeom prst="rect">
            <a:avLst/>
          </a:prstGeom>
          <a:noFill/>
          <a:ln>
            <a:noFill/>
          </a:ln>
        </p:spPr>
      </p:pic>
      <p:pic>
        <p:nvPicPr>
          <p:cNvPr id="212" name="Google Shape;212;p40"/>
          <p:cNvPicPr preferRelativeResize="0"/>
          <p:nvPr/>
        </p:nvPicPr>
        <p:blipFill rotWithShape="1">
          <a:blip r:embed="rId4">
            <a:alphaModFix/>
          </a:blip>
          <a:srcRect b="24127" l="0" r="0" t="0"/>
          <a:stretch/>
        </p:blipFill>
        <p:spPr>
          <a:xfrm>
            <a:off x="385023" y="4699892"/>
            <a:ext cx="661850" cy="120622"/>
          </a:xfrm>
          <a:prstGeom prst="rect">
            <a:avLst/>
          </a:prstGeom>
          <a:noFill/>
          <a:ln>
            <a:noFill/>
          </a:ln>
        </p:spPr>
      </p:pic>
      <p:sp>
        <p:nvSpPr>
          <p:cNvPr id="213" name="Google Shape;213;p40"/>
          <p:cNvSpPr/>
          <p:nvPr/>
        </p:nvSpPr>
        <p:spPr>
          <a:xfrm>
            <a:off x="870276" y="2007913"/>
            <a:ext cx="2873100" cy="610200"/>
          </a:xfrm>
          <a:prstGeom prst="roundRect">
            <a:avLst>
              <a:gd fmla="val 16667" name="adj"/>
            </a:avLst>
          </a:prstGeom>
          <a:solidFill>
            <a:srgbClr val="1B2B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40"/>
          <p:cNvSpPr txBox="1"/>
          <p:nvPr/>
        </p:nvSpPr>
        <p:spPr>
          <a:xfrm>
            <a:off x="870262" y="1470720"/>
            <a:ext cx="2873100" cy="463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000"/>
              </a:spcBef>
              <a:spcAft>
                <a:spcPts val="0"/>
              </a:spcAft>
              <a:buClr>
                <a:schemeClr val="dk1"/>
              </a:buClr>
              <a:buSzPts val="1100"/>
              <a:buFont typeface="Arial"/>
              <a:buNone/>
            </a:pPr>
            <a:r>
              <a:rPr b="1" lang="en">
                <a:latin typeface="Montserrat"/>
                <a:ea typeface="Montserrat"/>
                <a:cs typeface="Montserrat"/>
                <a:sym typeface="Montserrat"/>
              </a:rPr>
              <a:t>Find the index of an item</a:t>
            </a:r>
            <a:endParaRPr b="1" sz="2400">
              <a:latin typeface="Montserrat"/>
              <a:ea typeface="Montserrat"/>
              <a:cs typeface="Montserrat"/>
              <a:sym typeface="Montserrat"/>
            </a:endParaRPr>
          </a:p>
        </p:txBody>
      </p:sp>
      <p:sp>
        <p:nvSpPr>
          <p:cNvPr id="215" name="Google Shape;215;p40"/>
          <p:cNvSpPr txBox="1"/>
          <p:nvPr/>
        </p:nvSpPr>
        <p:spPr>
          <a:xfrm>
            <a:off x="951800" y="2141863"/>
            <a:ext cx="2578200" cy="342300"/>
          </a:xfrm>
          <a:prstGeom prst="rect">
            <a:avLst/>
          </a:prstGeom>
          <a:noFill/>
          <a:ln>
            <a:noFill/>
          </a:ln>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rPr lang="en" sz="1300">
                <a:solidFill>
                  <a:srgbClr val="CDD3DE"/>
                </a:solidFill>
                <a:latin typeface="Courier New"/>
                <a:ea typeface="Courier New"/>
                <a:cs typeface="Courier New"/>
                <a:sym typeface="Courier New"/>
              </a:rPr>
              <a:t>numbers</a:t>
            </a:r>
            <a:r>
              <a:rPr lang="en" sz="1300">
                <a:solidFill>
                  <a:srgbClr val="5FB3B3"/>
                </a:solidFill>
                <a:latin typeface="Courier New"/>
                <a:ea typeface="Courier New"/>
                <a:cs typeface="Courier New"/>
                <a:sym typeface="Courier New"/>
              </a:rPr>
              <a:t>.</a:t>
            </a:r>
            <a:r>
              <a:rPr lang="en" sz="1300">
                <a:solidFill>
                  <a:srgbClr val="6699CC"/>
                </a:solidFill>
                <a:latin typeface="Courier New"/>
                <a:ea typeface="Courier New"/>
                <a:cs typeface="Courier New"/>
                <a:sym typeface="Courier New"/>
              </a:rPr>
              <a:t>indexOf</a:t>
            </a:r>
            <a:r>
              <a:rPr lang="en" sz="1300">
                <a:solidFill>
                  <a:srgbClr val="CDD3DE"/>
                </a:solidFill>
                <a:latin typeface="Courier New"/>
                <a:ea typeface="Courier New"/>
                <a:cs typeface="Courier New"/>
                <a:sym typeface="Courier New"/>
              </a:rPr>
              <a:t>(</a:t>
            </a:r>
            <a:r>
              <a:rPr lang="en" sz="1300">
                <a:solidFill>
                  <a:srgbClr val="F99157"/>
                </a:solidFill>
                <a:latin typeface="Courier New"/>
                <a:ea typeface="Courier New"/>
                <a:cs typeface="Courier New"/>
                <a:sym typeface="Courier New"/>
              </a:rPr>
              <a:t>2</a:t>
            </a:r>
            <a:r>
              <a:rPr lang="en" sz="1300">
                <a:solidFill>
                  <a:srgbClr val="CDD3DE"/>
                </a:solidFill>
                <a:latin typeface="Courier New"/>
                <a:ea typeface="Courier New"/>
                <a:cs typeface="Courier New"/>
                <a:sym typeface="Courier New"/>
              </a:rPr>
              <a:t>)</a:t>
            </a:r>
            <a:r>
              <a:rPr lang="en" sz="1300">
                <a:solidFill>
                  <a:srgbClr val="5FB3B3"/>
                </a:solidFill>
                <a:latin typeface="Courier New"/>
                <a:ea typeface="Courier New"/>
                <a:cs typeface="Courier New"/>
                <a:sym typeface="Courier New"/>
              </a:rPr>
              <a:t>;</a:t>
            </a:r>
            <a:r>
              <a:rPr lang="en" sz="1300">
                <a:solidFill>
                  <a:srgbClr val="65737E"/>
                </a:solidFill>
                <a:latin typeface="Courier New"/>
                <a:ea typeface="Courier New"/>
                <a:cs typeface="Courier New"/>
                <a:sym typeface="Courier New"/>
              </a:rPr>
              <a:t> // 1</a:t>
            </a:r>
            <a:endParaRPr sz="1300">
              <a:solidFill>
                <a:srgbClr val="65737E"/>
              </a:solidFill>
              <a:latin typeface="Courier New"/>
              <a:ea typeface="Courier New"/>
              <a:cs typeface="Courier New"/>
              <a:sym typeface="Courier New"/>
            </a:endParaRPr>
          </a:p>
        </p:txBody>
      </p:sp>
      <p:sp>
        <p:nvSpPr>
          <p:cNvPr id="216" name="Google Shape;216;p40"/>
          <p:cNvSpPr/>
          <p:nvPr/>
        </p:nvSpPr>
        <p:spPr>
          <a:xfrm>
            <a:off x="4266675" y="2019525"/>
            <a:ext cx="3312600" cy="610200"/>
          </a:xfrm>
          <a:prstGeom prst="roundRect">
            <a:avLst>
              <a:gd fmla="val 16667" name="adj"/>
            </a:avLst>
          </a:prstGeom>
          <a:solidFill>
            <a:srgbClr val="1B2B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40"/>
          <p:cNvSpPr txBox="1"/>
          <p:nvPr/>
        </p:nvSpPr>
        <p:spPr>
          <a:xfrm>
            <a:off x="4266645" y="1482325"/>
            <a:ext cx="4007100" cy="463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000"/>
              </a:spcBef>
              <a:spcAft>
                <a:spcPts val="0"/>
              </a:spcAft>
              <a:buClr>
                <a:schemeClr val="dk1"/>
              </a:buClr>
              <a:buSzPts val="1100"/>
              <a:buFont typeface="Arial"/>
              <a:buNone/>
            </a:pPr>
            <a:r>
              <a:rPr b="1" lang="en">
                <a:latin typeface="Montserrat"/>
                <a:ea typeface="Montserrat"/>
                <a:cs typeface="Montserrat"/>
                <a:sym typeface="Montserrat"/>
              </a:rPr>
              <a:t>Assert if an item is inside an array</a:t>
            </a:r>
            <a:endParaRPr b="1" sz="2400">
              <a:latin typeface="Montserrat"/>
              <a:ea typeface="Montserrat"/>
              <a:cs typeface="Montserrat"/>
              <a:sym typeface="Montserrat"/>
            </a:endParaRPr>
          </a:p>
        </p:txBody>
      </p:sp>
      <p:sp>
        <p:nvSpPr>
          <p:cNvPr id="218" name="Google Shape;218;p40"/>
          <p:cNvSpPr txBox="1"/>
          <p:nvPr/>
        </p:nvSpPr>
        <p:spPr>
          <a:xfrm>
            <a:off x="4348200" y="2153475"/>
            <a:ext cx="3460800" cy="342300"/>
          </a:xfrm>
          <a:prstGeom prst="rect">
            <a:avLst/>
          </a:prstGeom>
          <a:noFill/>
          <a:ln>
            <a:noFill/>
          </a:ln>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rPr lang="en" sz="1300">
                <a:solidFill>
                  <a:srgbClr val="CDD3DE"/>
                </a:solidFill>
                <a:latin typeface="Courier New"/>
                <a:ea typeface="Courier New"/>
                <a:cs typeface="Courier New"/>
                <a:sym typeface="Courier New"/>
              </a:rPr>
              <a:t>numbers</a:t>
            </a:r>
            <a:r>
              <a:rPr lang="en" sz="1300">
                <a:solidFill>
                  <a:srgbClr val="5FB3B3"/>
                </a:solidFill>
                <a:latin typeface="Courier New"/>
                <a:ea typeface="Courier New"/>
                <a:cs typeface="Courier New"/>
                <a:sym typeface="Courier New"/>
              </a:rPr>
              <a:t>.</a:t>
            </a:r>
            <a:r>
              <a:rPr lang="en" sz="1300">
                <a:solidFill>
                  <a:srgbClr val="6699CC"/>
                </a:solidFill>
                <a:latin typeface="Courier New"/>
                <a:ea typeface="Courier New"/>
                <a:cs typeface="Courier New"/>
                <a:sym typeface="Courier New"/>
              </a:rPr>
              <a:t>includes</a:t>
            </a:r>
            <a:r>
              <a:rPr lang="en" sz="1300">
                <a:solidFill>
                  <a:srgbClr val="CDD3DE"/>
                </a:solidFill>
                <a:latin typeface="Courier New"/>
                <a:ea typeface="Courier New"/>
                <a:cs typeface="Courier New"/>
                <a:sym typeface="Courier New"/>
              </a:rPr>
              <a:t>(</a:t>
            </a:r>
            <a:r>
              <a:rPr lang="en" sz="1300">
                <a:solidFill>
                  <a:srgbClr val="F99157"/>
                </a:solidFill>
                <a:latin typeface="Courier New"/>
                <a:ea typeface="Courier New"/>
                <a:cs typeface="Courier New"/>
                <a:sym typeface="Courier New"/>
              </a:rPr>
              <a:t>7</a:t>
            </a:r>
            <a:r>
              <a:rPr lang="en" sz="1300">
                <a:solidFill>
                  <a:srgbClr val="CDD3DE"/>
                </a:solidFill>
                <a:latin typeface="Courier New"/>
                <a:ea typeface="Courier New"/>
                <a:cs typeface="Courier New"/>
                <a:sym typeface="Courier New"/>
              </a:rPr>
              <a:t>)</a:t>
            </a:r>
            <a:r>
              <a:rPr lang="en" sz="1300">
                <a:solidFill>
                  <a:srgbClr val="5FB3B3"/>
                </a:solidFill>
                <a:latin typeface="Courier New"/>
                <a:ea typeface="Courier New"/>
                <a:cs typeface="Courier New"/>
                <a:sym typeface="Courier New"/>
              </a:rPr>
              <a:t>;</a:t>
            </a:r>
            <a:r>
              <a:rPr lang="en" sz="1300">
                <a:solidFill>
                  <a:srgbClr val="65737E"/>
                </a:solidFill>
                <a:latin typeface="Courier New"/>
                <a:ea typeface="Courier New"/>
                <a:cs typeface="Courier New"/>
                <a:sym typeface="Courier New"/>
              </a:rPr>
              <a:t> // false</a:t>
            </a:r>
            <a:endParaRPr sz="1300">
              <a:solidFill>
                <a:srgbClr val="65737E"/>
              </a:solidFill>
              <a:latin typeface="Courier New"/>
              <a:ea typeface="Courier New"/>
              <a:cs typeface="Courier New"/>
              <a:sym typeface="Courier New"/>
            </a:endParaRPr>
          </a:p>
        </p:txBody>
      </p:sp>
      <p:sp>
        <p:nvSpPr>
          <p:cNvPr id="219" name="Google Shape;219;p40"/>
          <p:cNvSpPr/>
          <p:nvPr/>
        </p:nvSpPr>
        <p:spPr>
          <a:xfrm>
            <a:off x="870276" y="3326513"/>
            <a:ext cx="2873100" cy="610200"/>
          </a:xfrm>
          <a:prstGeom prst="roundRect">
            <a:avLst>
              <a:gd fmla="val 16667" name="adj"/>
            </a:avLst>
          </a:prstGeom>
          <a:solidFill>
            <a:srgbClr val="1B2B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40"/>
          <p:cNvSpPr txBox="1"/>
          <p:nvPr/>
        </p:nvSpPr>
        <p:spPr>
          <a:xfrm>
            <a:off x="870262" y="2789320"/>
            <a:ext cx="2873100" cy="463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000"/>
              </a:spcBef>
              <a:spcAft>
                <a:spcPts val="0"/>
              </a:spcAft>
              <a:buClr>
                <a:schemeClr val="dk1"/>
              </a:buClr>
              <a:buSzPts val="1100"/>
              <a:buFont typeface="Arial"/>
              <a:buNone/>
            </a:pPr>
            <a:r>
              <a:rPr b="1" lang="en">
                <a:latin typeface="Montserrat"/>
                <a:ea typeface="Montserrat"/>
                <a:cs typeface="Montserrat"/>
                <a:sym typeface="Montserrat"/>
              </a:rPr>
              <a:t>concatenate arrays</a:t>
            </a:r>
            <a:endParaRPr b="1" sz="2400">
              <a:latin typeface="Montserrat"/>
              <a:ea typeface="Montserrat"/>
              <a:cs typeface="Montserrat"/>
              <a:sym typeface="Montserrat"/>
            </a:endParaRPr>
          </a:p>
        </p:txBody>
      </p:sp>
      <p:sp>
        <p:nvSpPr>
          <p:cNvPr id="221" name="Google Shape;221;p40"/>
          <p:cNvSpPr txBox="1"/>
          <p:nvPr/>
        </p:nvSpPr>
        <p:spPr>
          <a:xfrm>
            <a:off x="951800" y="3460475"/>
            <a:ext cx="2953500" cy="342300"/>
          </a:xfrm>
          <a:prstGeom prst="rect">
            <a:avLst/>
          </a:prstGeom>
          <a:noFill/>
          <a:ln>
            <a:noFill/>
          </a:ln>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rPr lang="en" sz="1300">
                <a:solidFill>
                  <a:srgbClr val="CDD3DE"/>
                </a:solidFill>
                <a:latin typeface="Courier New"/>
                <a:ea typeface="Courier New"/>
                <a:cs typeface="Courier New"/>
                <a:sym typeface="Courier New"/>
              </a:rPr>
              <a:t>[1]</a:t>
            </a:r>
            <a:r>
              <a:rPr lang="en" sz="1300">
                <a:solidFill>
                  <a:srgbClr val="5FB3B3"/>
                </a:solidFill>
                <a:latin typeface="Courier New"/>
                <a:ea typeface="Courier New"/>
                <a:cs typeface="Courier New"/>
                <a:sym typeface="Courier New"/>
              </a:rPr>
              <a:t>.concat</a:t>
            </a:r>
            <a:r>
              <a:rPr lang="en" sz="1300">
                <a:solidFill>
                  <a:srgbClr val="CDD3DE"/>
                </a:solidFill>
                <a:latin typeface="Courier New"/>
                <a:ea typeface="Courier New"/>
                <a:cs typeface="Courier New"/>
                <a:sym typeface="Courier New"/>
              </a:rPr>
              <a:t>(</a:t>
            </a:r>
            <a:r>
              <a:rPr lang="en" sz="1300">
                <a:solidFill>
                  <a:srgbClr val="F99157"/>
                </a:solidFill>
                <a:latin typeface="Courier New"/>
                <a:ea typeface="Courier New"/>
                <a:cs typeface="Courier New"/>
                <a:sym typeface="Courier New"/>
              </a:rPr>
              <a:t>[2]</a:t>
            </a:r>
            <a:r>
              <a:rPr lang="en" sz="1300">
                <a:solidFill>
                  <a:srgbClr val="CDD3DE"/>
                </a:solidFill>
                <a:latin typeface="Courier New"/>
                <a:ea typeface="Courier New"/>
                <a:cs typeface="Courier New"/>
                <a:sym typeface="Courier New"/>
              </a:rPr>
              <a:t>)</a:t>
            </a:r>
            <a:r>
              <a:rPr lang="en" sz="1300">
                <a:solidFill>
                  <a:srgbClr val="5FB3B3"/>
                </a:solidFill>
                <a:latin typeface="Courier New"/>
                <a:ea typeface="Courier New"/>
                <a:cs typeface="Courier New"/>
                <a:sym typeface="Courier New"/>
              </a:rPr>
              <a:t>;</a:t>
            </a:r>
            <a:r>
              <a:rPr lang="en" sz="1300">
                <a:solidFill>
                  <a:srgbClr val="65737E"/>
                </a:solidFill>
                <a:latin typeface="Courier New"/>
                <a:ea typeface="Courier New"/>
                <a:cs typeface="Courier New"/>
                <a:sym typeface="Courier New"/>
              </a:rPr>
              <a:t> // [1, 2]</a:t>
            </a:r>
            <a:endParaRPr sz="1300">
              <a:solidFill>
                <a:srgbClr val="65737E"/>
              </a:solidFill>
              <a:latin typeface="Courier New"/>
              <a:ea typeface="Courier New"/>
              <a:cs typeface="Courier New"/>
              <a:sym typeface="Courier New"/>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225" name="Shape 225"/>
        <p:cNvGrpSpPr/>
        <p:nvPr/>
      </p:nvGrpSpPr>
      <p:grpSpPr>
        <a:xfrm>
          <a:off x="0" y="0"/>
          <a:ext cx="0" cy="0"/>
          <a:chOff x="0" y="0"/>
          <a:chExt cx="0" cy="0"/>
        </a:xfrm>
      </p:grpSpPr>
      <p:sp>
        <p:nvSpPr>
          <p:cNvPr id="226" name="Google Shape;226;p41"/>
          <p:cNvSpPr txBox="1"/>
          <p:nvPr/>
        </p:nvSpPr>
        <p:spPr>
          <a:xfrm>
            <a:off x="377125" y="509650"/>
            <a:ext cx="4194900" cy="871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000"/>
              </a:spcBef>
              <a:spcAft>
                <a:spcPts val="0"/>
              </a:spcAft>
              <a:buClr>
                <a:schemeClr val="dk1"/>
              </a:buClr>
              <a:buSzPts val="1100"/>
              <a:buFont typeface="Arial"/>
              <a:buNone/>
            </a:pPr>
            <a:r>
              <a:rPr b="1" lang="en">
                <a:latin typeface="Montserrat"/>
                <a:ea typeface="Montserrat"/>
                <a:cs typeface="Montserrat"/>
                <a:sym typeface="Montserrat"/>
              </a:rPr>
              <a:t>UI Boot Camp: JS Collections</a:t>
            </a:r>
            <a:endParaRPr b="1">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b="1" lang="en" sz="2300">
                <a:solidFill>
                  <a:srgbClr val="333333"/>
                </a:solidFill>
                <a:latin typeface="Montserrat"/>
                <a:ea typeface="Montserrat"/>
                <a:cs typeface="Montserrat"/>
                <a:sym typeface="Montserrat"/>
              </a:rPr>
              <a:t>Modifying Arrays</a:t>
            </a:r>
            <a:endParaRPr b="1" sz="2300">
              <a:solidFill>
                <a:srgbClr val="333333"/>
              </a:solidFill>
              <a:latin typeface="Montserrat"/>
              <a:ea typeface="Montserrat"/>
              <a:cs typeface="Montserrat"/>
              <a:sym typeface="Montserrat"/>
            </a:endParaRPr>
          </a:p>
          <a:p>
            <a:pPr indent="0" lvl="0" marL="0" rtl="0" algn="l">
              <a:lnSpc>
                <a:spcPct val="115000"/>
              </a:lnSpc>
              <a:spcBef>
                <a:spcPts val="1000"/>
              </a:spcBef>
              <a:spcAft>
                <a:spcPts val="0"/>
              </a:spcAft>
              <a:buClr>
                <a:schemeClr val="dk1"/>
              </a:buClr>
              <a:buSzPts val="1100"/>
              <a:buFont typeface="Arial"/>
              <a:buNone/>
            </a:pPr>
            <a:br>
              <a:rPr b="1" lang="en">
                <a:latin typeface="Montserrat"/>
                <a:ea typeface="Montserrat"/>
                <a:cs typeface="Montserrat"/>
                <a:sym typeface="Montserrat"/>
              </a:rPr>
            </a:br>
            <a:endParaRPr b="1" sz="2400">
              <a:latin typeface="Montserrat"/>
              <a:ea typeface="Montserrat"/>
              <a:cs typeface="Montserrat"/>
              <a:sym typeface="Montserrat"/>
            </a:endParaRPr>
          </a:p>
          <a:p>
            <a:pPr indent="0" lvl="0" marL="0" rtl="0" algn="l">
              <a:lnSpc>
                <a:spcPct val="115000"/>
              </a:lnSpc>
              <a:spcBef>
                <a:spcPts val="1000"/>
              </a:spcBef>
              <a:spcAft>
                <a:spcPts val="0"/>
              </a:spcAft>
              <a:buClr>
                <a:schemeClr val="dk1"/>
              </a:buClr>
              <a:buSzPts val="1100"/>
              <a:buFont typeface="Arial"/>
              <a:buNone/>
            </a:pPr>
            <a:r>
              <a:t/>
            </a:r>
            <a:endParaRPr b="1" sz="2400">
              <a:latin typeface="Montserrat"/>
              <a:ea typeface="Montserrat"/>
              <a:cs typeface="Montserrat"/>
              <a:sym typeface="Montserrat"/>
            </a:endParaRPr>
          </a:p>
        </p:txBody>
      </p:sp>
      <p:sp>
        <p:nvSpPr>
          <p:cNvPr id="227" name="Google Shape;227;p41"/>
          <p:cNvSpPr/>
          <p:nvPr/>
        </p:nvSpPr>
        <p:spPr>
          <a:xfrm>
            <a:off x="226720" y="476100"/>
            <a:ext cx="302400" cy="33900"/>
          </a:xfrm>
          <a:prstGeom prst="rect">
            <a:avLst/>
          </a:prstGeom>
          <a:solidFill>
            <a:srgbClr val="0AD87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41"/>
          <p:cNvSpPr/>
          <p:nvPr/>
        </p:nvSpPr>
        <p:spPr>
          <a:xfrm>
            <a:off x="390121" y="178268"/>
            <a:ext cx="3460800" cy="2421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1000"/>
              </a:spcBef>
              <a:spcAft>
                <a:spcPts val="0"/>
              </a:spcAft>
              <a:buClr>
                <a:schemeClr val="dk1"/>
              </a:buClr>
              <a:buSzPts val="1100"/>
              <a:buFont typeface="Arial"/>
              <a:buNone/>
            </a:pPr>
            <a:r>
              <a:rPr lang="en" sz="1000">
                <a:solidFill>
                  <a:srgbClr val="B7B7B7"/>
                </a:solidFill>
                <a:latin typeface="Montserrat"/>
                <a:ea typeface="Montserrat"/>
                <a:cs typeface="Montserrat"/>
                <a:sym typeface="Montserrat"/>
              </a:rPr>
              <a:t>UI ENGINEERING STUDIO</a:t>
            </a:r>
            <a:endParaRPr sz="1000">
              <a:solidFill>
                <a:srgbClr val="B7B7B7"/>
              </a:solidFill>
              <a:latin typeface="Montserrat"/>
              <a:ea typeface="Montserrat"/>
              <a:cs typeface="Montserrat"/>
              <a:sym typeface="Montserrat"/>
            </a:endParaRPr>
          </a:p>
        </p:txBody>
      </p:sp>
      <p:pic>
        <p:nvPicPr>
          <p:cNvPr descr="Logo2.png" id="229" name="Google Shape;229;p41"/>
          <p:cNvPicPr preferRelativeResize="0"/>
          <p:nvPr/>
        </p:nvPicPr>
        <p:blipFill>
          <a:blip r:embed="rId3">
            <a:alphaModFix/>
          </a:blip>
          <a:stretch>
            <a:fillRect/>
          </a:stretch>
        </p:blipFill>
        <p:spPr>
          <a:xfrm>
            <a:off x="226717" y="279585"/>
            <a:ext cx="153570" cy="120622"/>
          </a:xfrm>
          <a:prstGeom prst="rect">
            <a:avLst/>
          </a:prstGeom>
          <a:noFill/>
          <a:ln>
            <a:noFill/>
          </a:ln>
        </p:spPr>
      </p:pic>
      <p:pic>
        <p:nvPicPr>
          <p:cNvPr id="230" name="Google Shape;230;p41"/>
          <p:cNvPicPr preferRelativeResize="0"/>
          <p:nvPr/>
        </p:nvPicPr>
        <p:blipFill rotWithShape="1">
          <a:blip r:embed="rId4">
            <a:alphaModFix/>
          </a:blip>
          <a:srcRect b="24127" l="0" r="0" t="0"/>
          <a:stretch/>
        </p:blipFill>
        <p:spPr>
          <a:xfrm>
            <a:off x="385023" y="4699892"/>
            <a:ext cx="661850" cy="120622"/>
          </a:xfrm>
          <a:prstGeom prst="rect">
            <a:avLst/>
          </a:prstGeom>
          <a:noFill/>
          <a:ln>
            <a:noFill/>
          </a:ln>
        </p:spPr>
      </p:pic>
      <p:sp>
        <p:nvSpPr>
          <p:cNvPr id="231" name="Google Shape;231;p41"/>
          <p:cNvSpPr/>
          <p:nvPr/>
        </p:nvSpPr>
        <p:spPr>
          <a:xfrm>
            <a:off x="450525" y="1872282"/>
            <a:ext cx="3766800" cy="1001700"/>
          </a:xfrm>
          <a:prstGeom prst="roundRect">
            <a:avLst>
              <a:gd fmla="val 16667" name="adj"/>
            </a:avLst>
          </a:prstGeom>
          <a:solidFill>
            <a:srgbClr val="1B2B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41"/>
          <p:cNvSpPr txBox="1"/>
          <p:nvPr/>
        </p:nvSpPr>
        <p:spPr>
          <a:xfrm>
            <a:off x="450512" y="1335070"/>
            <a:ext cx="2873100" cy="463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000"/>
              </a:spcBef>
              <a:spcAft>
                <a:spcPts val="0"/>
              </a:spcAft>
              <a:buClr>
                <a:schemeClr val="dk1"/>
              </a:buClr>
              <a:buSzPts val="1100"/>
              <a:buFont typeface="Arial"/>
              <a:buNone/>
            </a:pPr>
            <a:r>
              <a:rPr b="1" lang="en">
                <a:latin typeface="Montserrat"/>
                <a:ea typeface="Montserrat"/>
                <a:cs typeface="Montserrat"/>
                <a:sym typeface="Montserrat"/>
              </a:rPr>
              <a:t>Append an element</a:t>
            </a:r>
            <a:endParaRPr b="1" sz="2400">
              <a:latin typeface="Montserrat"/>
              <a:ea typeface="Montserrat"/>
              <a:cs typeface="Montserrat"/>
              <a:sym typeface="Montserrat"/>
            </a:endParaRPr>
          </a:p>
        </p:txBody>
      </p:sp>
      <p:sp>
        <p:nvSpPr>
          <p:cNvPr id="233" name="Google Shape;233;p41"/>
          <p:cNvSpPr txBox="1"/>
          <p:nvPr/>
        </p:nvSpPr>
        <p:spPr>
          <a:xfrm>
            <a:off x="599675" y="2017825"/>
            <a:ext cx="3460800" cy="815400"/>
          </a:xfrm>
          <a:prstGeom prst="rect">
            <a:avLst/>
          </a:prstGeom>
          <a:noFill/>
          <a:ln>
            <a:noFill/>
          </a:ln>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rPr lang="en" sz="1300">
                <a:solidFill>
                  <a:srgbClr val="CDD3DE"/>
                </a:solidFill>
                <a:latin typeface="Courier New"/>
                <a:ea typeface="Courier New"/>
                <a:cs typeface="Courier New"/>
                <a:sym typeface="Courier New"/>
              </a:rPr>
              <a:t>numbers</a:t>
            </a:r>
            <a:r>
              <a:rPr lang="en" sz="1300">
                <a:solidFill>
                  <a:srgbClr val="6699CC"/>
                </a:solidFill>
                <a:latin typeface="Courier New"/>
                <a:ea typeface="Courier New"/>
                <a:cs typeface="Courier New"/>
                <a:sym typeface="Courier New"/>
              </a:rPr>
              <a:t>.push</a:t>
            </a:r>
            <a:r>
              <a:rPr lang="en" sz="1300">
                <a:solidFill>
                  <a:srgbClr val="CDD3DE"/>
                </a:solidFill>
                <a:latin typeface="Courier New"/>
                <a:ea typeface="Courier New"/>
                <a:cs typeface="Courier New"/>
                <a:sym typeface="Courier New"/>
              </a:rPr>
              <a:t>(</a:t>
            </a:r>
            <a:r>
              <a:rPr lang="en" sz="1300">
                <a:solidFill>
                  <a:srgbClr val="F99157"/>
                </a:solidFill>
                <a:latin typeface="Courier New"/>
                <a:ea typeface="Courier New"/>
                <a:cs typeface="Courier New"/>
                <a:sym typeface="Courier New"/>
              </a:rPr>
              <a:t>6</a:t>
            </a:r>
            <a:r>
              <a:rPr lang="en" sz="1300">
                <a:solidFill>
                  <a:srgbClr val="CDD3DE"/>
                </a:solidFill>
                <a:latin typeface="Courier New"/>
                <a:ea typeface="Courier New"/>
                <a:cs typeface="Courier New"/>
                <a:sym typeface="Courier New"/>
              </a:rPr>
              <a:t>)</a:t>
            </a:r>
            <a:r>
              <a:rPr lang="en" sz="1300">
                <a:solidFill>
                  <a:srgbClr val="5FB3B3"/>
                </a:solidFill>
                <a:latin typeface="Courier New"/>
                <a:ea typeface="Courier New"/>
                <a:cs typeface="Courier New"/>
                <a:sym typeface="Courier New"/>
              </a:rPr>
              <a:t>;</a:t>
            </a:r>
            <a:r>
              <a:rPr lang="en" sz="1300">
                <a:solidFill>
                  <a:srgbClr val="65737E"/>
                </a:solidFill>
                <a:latin typeface="Courier New"/>
                <a:ea typeface="Courier New"/>
                <a:cs typeface="Courier New"/>
                <a:sym typeface="Courier New"/>
              </a:rPr>
              <a:t> // returns 6</a:t>
            </a:r>
            <a:endParaRPr sz="1300">
              <a:solidFill>
                <a:srgbClr val="65737E"/>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 sz="1300">
                <a:solidFill>
                  <a:srgbClr val="65737E"/>
                </a:solidFill>
                <a:latin typeface="Courier New"/>
                <a:ea typeface="Courier New"/>
                <a:cs typeface="Courier New"/>
                <a:sym typeface="Courier New"/>
              </a:rPr>
              <a:t>// numbers = [1, 2, 3, 4, 5, 6]</a:t>
            </a:r>
            <a:endParaRPr sz="1300">
              <a:solidFill>
                <a:srgbClr val="FAC863"/>
              </a:solidFill>
              <a:latin typeface="Courier New"/>
              <a:ea typeface="Courier New"/>
              <a:cs typeface="Courier New"/>
              <a:sym typeface="Courier New"/>
            </a:endParaRPr>
          </a:p>
        </p:txBody>
      </p:sp>
      <p:sp>
        <p:nvSpPr>
          <p:cNvPr id="234" name="Google Shape;234;p41"/>
          <p:cNvSpPr/>
          <p:nvPr/>
        </p:nvSpPr>
        <p:spPr>
          <a:xfrm>
            <a:off x="450525" y="3411182"/>
            <a:ext cx="3766800" cy="1001700"/>
          </a:xfrm>
          <a:prstGeom prst="roundRect">
            <a:avLst>
              <a:gd fmla="val 16667" name="adj"/>
            </a:avLst>
          </a:prstGeom>
          <a:solidFill>
            <a:srgbClr val="1B2B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41"/>
          <p:cNvSpPr txBox="1"/>
          <p:nvPr/>
        </p:nvSpPr>
        <p:spPr>
          <a:xfrm>
            <a:off x="450512" y="2873970"/>
            <a:ext cx="2873100" cy="463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000"/>
              </a:spcBef>
              <a:spcAft>
                <a:spcPts val="0"/>
              </a:spcAft>
              <a:buClr>
                <a:schemeClr val="dk1"/>
              </a:buClr>
              <a:buSzPts val="1100"/>
              <a:buFont typeface="Arial"/>
              <a:buNone/>
            </a:pPr>
            <a:r>
              <a:rPr b="1" lang="en">
                <a:latin typeface="Montserrat"/>
                <a:ea typeface="Montserrat"/>
                <a:cs typeface="Montserrat"/>
                <a:sym typeface="Montserrat"/>
              </a:rPr>
              <a:t>Prepend</a:t>
            </a:r>
            <a:r>
              <a:rPr b="1" lang="en">
                <a:latin typeface="Montserrat"/>
                <a:ea typeface="Montserrat"/>
                <a:cs typeface="Montserrat"/>
                <a:sym typeface="Montserrat"/>
              </a:rPr>
              <a:t> an element</a:t>
            </a:r>
            <a:endParaRPr b="1" sz="2400">
              <a:latin typeface="Montserrat"/>
              <a:ea typeface="Montserrat"/>
              <a:cs typeface="Montserrat"/>
              <a:sym typeface="Montserrat"/>
            </a:endParaRPr>
          </a:p>
        </p:txBody>
      </p:sp>
      <p:sp>
        <p:nvSpPr>
          <p:cNvPr id="236" name="Google Shape;236;p41"/>
          <p:cNvSpPr txBox="1"/>
          <p:nvPr/>
        </p:nvSpPr>
        <p:spPr>
          <a:xfrm>
            <a:off x="599675" y="3556725"/>
            <a:ext cx="3460800" cy="815400"/>
          </a:xfrm>
          <a:prstGeom prst="rect">
            <a:avLst/>
          </a:prstGeom>
          <a:noFill/>
          <a:ln>
            <a:noFill/>
          </a:ln>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rPr lang="en" sz="1300">
                <a:solidFill>
                  <a:srgbClr val="CDD3DE"/>
                </a:solidFill>
                <a:latin typeface="Courier New"/>
                <a:ea typeface="Courier New"/>
                <a:cs typeface="Courier New"/>
                <a:sym typeface="Courier New"/>
              </a:rPr>
              <a:t>numbers</a:t>
            </a:r>
            <a:r>
              <a:rPr lang="en" sz="1300">
                <a:solidFill>
                  <a:srgbClr val="6699CC"/>
                </a:solidFill>
                <a:latin typeface="Courier New"/>
                <a:ea typeface="Courier New"/>
                <a:cs typeface="Courier New"/>
                <a:sym typeface="Courier New"/>
              </a:rPr>
              <a:t>.unshift</a:t>
            </a:r>
            <a:r>
              <a:rPr lang="en" sz="1300">
                <a:solidFill>
                  <a:srgbClr val="CDD3DE"/>
                </a:solidFill>
                <a:latin typeface="Courier New"/>
                <a:ea typeface="Courier New"/>
                <a:cs typeface="Courier New"/>
                <a:sym typeface="Courier New"/>
              </a:rPr>
              <a:t>(</a:t>
            </a:r>
            <a:r>
              <a:rPr lang="en" sz="1300">
                <a:solidFill>
                  <a:srgbClr val="F99157"/>
                </a:solidFill>
                <a:latin typeface="Courier New"/>
                <a:ea typeface="Courier New"/>
                <a:cs typeface="Courier New"/>
                <a:sym typeface="Courier New"/>
              </a:rPr>
              <a:t>0</a:t>
            </a:r>
            <a:r>
              <a:rPr lang="en" sz="1300">
                <a:solidFill>
                  <a:srgbClr val="CDD3DE"/>
                </a:solidFill>
                <a:latin typeface="Courier New"/>
                <a:ea typeface="Courier New"/>
                <a:cs typeface="Courier New"/>
                <a:sym typeface="Courier New"/>
              </a:rPr>
              <a:t>)</a:t>
            </a:r>
            <a:r>
              <a:rPr lang="en" sz="1300">
                <a:solidFill>
                  <a:srgbClr val="5FB3B3"/>
                </a:solidFill>
                <a:latin typeface="Courier New"/>
                <a:ea typeface="Courier New"/>
                <a:cs typeface="Courier New"/>
                <a:sym typeface="Courier New"/>
              </a:rPr>
              <a:t>;</a:t>
            </a:r>
            <a:r>
              <a:rPr lang="en" sz="1300">
                <a:solidFill>
                  <a:srgbClr val="65737E"/>
                </a:solidFill>
                <a:latin typeface="Courier New"/>
                <a:ea typeface="Courier New"/>
                <a:cs typeface="Courier New"/>
                <a:sym typeface="Courier New"/>
              </a:rPr>
              <a:t> // returns 0</a:t>
            </a:r>
            <a:endParaRPr sz="1300">
              <a:solidFill>
                <a:srgbClr val="65737E"/>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 sz="1200">
                <a:solidFill>
                  <a:srgbClr val="65737E"/>
                </a:solidFill>
                <a:latin typeface="Courier New"/>
                <a:ea typeface="Courier New"/>
                <a:cs typeface="Courier New"/>
                <a:sym typeface="Courier New"/>
              </a:rPr>
              <a:t>// numbers = [0, 1, 2, 3, 4, 5, 6]</a:t>
            </a:r>
            <a:endParaRPr sz="1200">
              <a:solidFill>
                <a:srgbClr val="FAC863"/>
              </a:solidFill>
              <a:latin typeface="Courier New"/>
              <a:ea typeface="Courier New"/>
              <a:cs typeface="Courier New"/>
              <a:sym typeface="Courier New"/>
            </a:endParaRPr>
          </a:p>
        </p:txBody>
      </p:sp>
      <p:sp>
        <p:nvSpPr>
          <p:cNvPr id="237" name="Google Shape;237;p41"/>
          <p:cNvSpPr/>
          <p:nvPr/>
        </p:nvSpPr>
        <p:spPr>
          <a:xfrm>
            <a:off x="4818975" y="1872282"/>
            <a:ext cx="3766800" cy="1001700"/>
          </a:xfrm>
          <a:prstGeom prst="roundRect">
            <a:avLst>
              <a:gd fmla="val 16667" name="adj"/>
            </a:avLst>
          </a:prstGeom>
          <a:solidFill>
            <a:srgbClr val="1B2B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41"/>
          <p:cNvSpPr txBox="1"/>
          <p:nvPr/>
        </p:nvSpPr>
        <p:spPr>
          <a:xfrm>
            <a:off x="4818962" y="1335070"/>
            <a:ext cx="2873100" cy="463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000"/>
              </a:spcBef>
              <a:spcAft>
                <a:spcPts val="0"/>
              </a:spcAft>
              <a:buClr>
                <a:schemeClr val="dk1"/>
              </a:buClr>
              <a:buSzPts val="1100"/>
              <a:buFont typeface="Arial"/>
              <a:buNone/>
            </a:pPr>
            <a:r>
              <a:rPr b="1" lang="en">
                <a:latin typeface="Montserrat"/>
                <a:ea typeface="Montserrat"/>
                <a:cs typeface="Montserrat"/>
                <a:sym typeface="Montserrat"/>
              </a:rPr>
              <a:t>Remove last element</a:t>
            </a:r>
            <a:endParaRPr b="1" sz="2400">
              <a:latin typeface="Montserrat"/>
              <a:ea typeface="Montserrat"/>
              <a:cs typeface="Montserrat"/>
              <a:sym typeface="Montserrat"/>
            </a:endParaRPr>
          </a:p>
        </p:txBody>
      </p:sp>
      <p:sp>
        <p:nvSpPr>
          <p:cNvPr id="239" name="Google Shape;239;p41"/>
          <p:cNvSpPr txBox="1"/>
          <p:nvPr/>
        </p:nvSpPr>
        <p:spPr>
          <a:xfrm>
            <a:off x="4968125" y="2017825"/>
            <a:ext cx="3460800" cy="815400"/>
          </a:xfrm>
          <a:prstGeom prst="rect">
            <a:avLst/>
          </a:prstGeom>
          <a:noFill/>
          <a:ln>
            <a:noFill/>
          </a:ln>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rPr lang="en" sz="1300">
                <a:solidFill>
                  <a:srgbClr val="CDD3DE"/>
                </a:solidFill>
                <a:latin typeface="Courier New"/>
                <a:ea typeface="Courier New"/>
                <a:cs typeface="Courier New"/>
                <a:sym typeface="Courier New"/>
              </a:rPr>
              <a:t>numbers</a:t>
            </a:r>
            <a:r>
              <a:rPr lang="en" sz="1300">
                <a:solidFill>
                  <a:srgbClr val="6699CC"/>
                </a:solidFill>
                <a:latin typeface="Courier New"/>
                <a:ea typeface="Courier New"/>
                <a:cs typeface="Courier New"/>
                <a:sym typeface="Courier New"/>
              </a:rPr>
              <a:t>.pop</a:t>
            </a:r>
            <a:r>
              <a:rPr lang="en" sz="1300">
                <a:solidFill>
                  <a:srgbClr val="CDD3DE"/>
                </a:solidFill>
                <a:latin typeface="Courier New"/>
                <a:ea typeface="Courier New"/>
                <a:cs typeface="Courier New"/>
                <a:sym typeface="Courier New"/>
              </a:rPr>
              <a:t>()</a:t>
            </a:r>
            <a:r>
              <a:rPr lang="en" sz="1300">
                <a:solidFill>
                  <a:srgbClr val="5FB3B3"/>
                </a:solidFill>
                <a:latin typeface="Courier New"/>
                <a:ea typeface="Courier New"/>
                <a:cs typeface="Courier New"/>
                <a:sym typeface="Courier New"/>
              </a:rPr>
              <a:t>;</a:t>
            </a:r>
            <a:r>
              <a:rPr lang="en" sz="1300">
                <a:solidFill>
                  <a:srgbClr val="65737E"/>
                </a:solidFill>
                <a:latin typeface="Courier New"/>
                <a:ea typeface="Courier New"/>
                <a:cs typeface="Courier New"/>
                <a:sym typeface="Courier New"/>
              </a:rPr>
              <a:t> // returns 6</a:t>
            </a:r>
            <a:endParaRPr sz="1300">
              <a:solidFill>
                <a:srgbClr val="65737E"/>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 sz="1300">
                <a:solidFill>
                  <a:srgbClr val="65737E"/>
                </a:solidFill>
                <a:latin typeface="Courier New"/>
                <a:ea typeface="Courier New"/>
                <a:cs typeface="Courier New"/>
                <a:sym typeface="Courier New"/>
              </a:rPr>
              <a:t>// numbers = [0, 1, 2, 3, 4, 5]</a:t>
            </a:r>
            <a:endParaRPr sz="1300">
              <a:solidFill>
                <a:srgbClr val="FAC863"/>
              </a:solidFill>
              <a:latin typeface="Courier New"/>
              <a:ea typeface="Courier New"/>
              <a:cs typeface="Courier New"/>
              <a:sym typeface="Courier New"/>
            </a:endParaRPr>
          </a:p>
        </p:txBody>
      </p:sp>
      <p:sp>
        <p:nvSpPr>
          <p:cNvPr id="240" name="Google Shape;240;p41"/>
          <p:cNvSpPr/>
          <p:nvPr/>
        </p:nvSpPr>
        <p:spPr>
          <a:xfrm>
            <a:off x="4818975" y="3411182"/>
            <a:ext cx="3766800" cy="1001700"/>
          </a:xfrm>
          <a:prstGeom prst="roundRect">
            <a:avLst>
              <a:gd fmla="val 16667" name="adj"/>
            </a:avLst>
          </a:prstGeom>
          <a:solidFill>
            <a:srgbClr val="1B2B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41"/>
          <p:cNvSpPr txBox="1"/>
          <p:nvPr/>
        </p:nvSpPr>
        <p:spPr>
          <a:xfrm>
            <a:off x="4818962" y="2873970"/>
            <a:ext cx="2873100" cy="463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000"/>
              </a:spcBef>
              <a:spcAft>
                <a:spcPts val="0"/>
              </a:spcAft>
              <a:buClr>
                <a:schemeClr val="dk1"/>
              </a:buClr>
              <a:buSzPts val="1100"/>
              <a:buFont typeface="Arial"/>
              <a:buNone/>
            </a:pPr>
            <a:r>
              <a:rPr b="1" lang="en">
                <a:latin typeface="Montserrat"/>
                <a:ea typeface="Montserrat"/>
                <a:cs typeface="Montserrat"/>
                <a:sym typeface="Montserrat"/>
              </a:rPr>
              <a:t>Remove first</a:t>
            </a:r>
            <a:r>
              <a:rPr b="1" lang="en">
                <a:latin typeface="Montserrat"/>
                <a:ea typeface="Montserrat"/>
                <a:cs typeface="Montserrat"/>
                <a:sym typeface="Montserrat"/>
              </a:rPr>
              <a:t> element</a:t>
            </a:r>
            <a:endParaRPr b="1" sz="2400">
              <a:latin typeface="Montserrat"/>
              <a:ea typeface="Montserrat"/>
              <a:cs typeface="Montserrat"/>
              <a:sym typeface="Montserrat"/>
            </a:endParaRPr>
          </a:p>
        </p:txBody>
      </p:sp>
      <p:sp>
        <p:nvSpPr>
          <p:cNvPr id="242" name="Google Shape;242;p41"/>
          <p:cNvSpPr txBox="1"/>
          <p:nvPr/>
        </p:nvSpPr>
        <p:spPr>
          <a:xfrm>
            <a:off x="4968125" y="3556725"/>
            <a:ext cx="3460800" cy="815400"/>
          </a:xfrm>
          <a:prstGeom prst="rect">
            <a:avLst/>
          </a:prstGeom>
          <a:noFill/>
          <a:ln>
            <a:noFill/>
          </a:ln>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rPr lang="en" sz="1300">
                <a:solidFill>
                  <a:srgbClr val="CDD3DE"/>
                </a:solidFill>
                <a:latin typeface="Courier New"/>
                <a:ea typeface="Courier New"/>
                <a:cs typeface="Courier New"/>
                <a:sym typeface="Courier New"/>
              </a:rPr>
              <a:t>numbers</a:t>
            </a:r>
            <a:r>
              <a:rPr lang="en" sz="1300">
                <a:solidFill>
                  <a:srgbClr val="6699CC"/>
                </a:solidFill>
                <a:latin typeface="Courier New"/>
                <a:ea typeface="Courier New"/>
                <a:cs typeface="Courier New"/>
                <a:sym typeface="Courier New"/>
              </a:rPr>
              <a:t>.shift</a:t>
            </a:r>
            <a:r>
              <a:rPr lang="en" sz="1300">
                <a:solidFill>
                  <a:srgbClr val="CDD3DE"/>
                </a:solidFill>
                <a:latin typeface="Courier New"/>
                <a:ea typeface="Courier New"/>
                <a:cs typeface="Courier New"/>
                <a:sym typeface="Courier New"/>
              </a:rPr>
              <a:t>()</a:t>
            </a:r>
            <a:r>
              <a:rPr lang="en" sz="1300">
                <a:solidFill>
                  <a:srgbClr val="5FB3B3"/>
                </a:solidFill>
                <a:latin typeface="Courier New"/>
                <a:ea typeface="Courier New"/>
                <a:cs typeface="Courier New"/>
                <a:sym typeface="Courier New"/>
              </a:rPr>
              <a:t>;</a:t>
            </a:r>
            <a:r>
              <a:rPr lang="en" sz="1300">
                <a:solidFill>
                  <a:srgbClr val="65737E"/>
                </a:solidFill>
                <a:latin typeface="Courier New"/>
                <a:ea typeface="Courier New"/>
                <a:cs typeface="Courier New"/>
                <a:sym typeface="Courier New"/>
              </a:rPr>
              <a:t> // returns 0</a:t>
            </a:r>
            <a:endParaRPr sz="1300">
              <a:solidFill>
                <a:srgbClr val="65737E"/>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 sz="1300">
                <a:solidFill>
                  <a:srgbClr val="65737E"/>
                </a:solidFill>
                <a:latin typeface="Courier New"/>
                <a:ea typeface="Courier New"/>
                <a:cs typeface="Courier New"/>
                <a:sym typeface="Courier New"/>
              </a:rPr>
              <a:t>// numbers = [1, 2, 3, 4, 5]</a:t>
            </a:r>
            <a:endParaRPr sz="1300">
              <a:solidFill>
                <a:srgbClr val="FAC863"/>
              </a:solidFill>
              <a:latin typeface="Courier New"/>
              <a:ea typeface="Courier New"/>
              <a:cs typeface="Courier New"/>
              <a:sym typeface="Courier New"/>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246" name="Shape 246"/>
        <p:cNvGrpSpPr/>
        <p:nvPr/>
      </p:nvGrpSpPr>
      <p:grpSpPr>
        <a:xfrm>
          <a:off x="0" y="0"/>
          <a:ext cx="0" cy="0"/>
          <a:chOff x="0" y="0"/>
          <a:chExt cx="0" cy="0"/>
        </a:xfrm>
      </p:grpSpPr>
      <p:sp>
        <p:nvSpPr>
          <p:cNvPr id="247" name="Google Shape;247;p42"/>
          <p:cNvSpPr txBox="1"/>
          <p:nvPr/>
        </p:nvSpPr>
        <p:spPr>
          <a:xfrm>
            <a:off x="377125" y="509650"/>
            <a:ext cx="4194900" cy="871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000"/>
              </a:spcBef>
              <a:spcAft>
                <a:spcPts val="0"/>
              </a:spcAft>
              <a:buClr>
                <a:schemeClr val="dk1"/>
              </a:buClr>
              <a:buSzPts val="1100"/>
              <a:buFont typeface="Arial"/>
              <a:buNone/>
            </a:pPr>
            <a:r>
              <a:rPr b="1" lang="en">
                <a:latin typeface="Montserrat"/>
                <a:ea typeface="Montserrat"/>
                <a:cs typeface="Montserrat"/>
                <a:sym typeface="Montserrat"/>
              </a:rPr>
              <a:t>UI Boot Camp: JS Collections</a:t>
            </a:r>
            <a:br>
              <a:rPr b="1" lang="en">
                <a:latin typeface="Montserrat"/>
                <a:ea typeface="Montserrat"/>
                <a:cs typeface="Montserrat"/>
                <a:sym typeface="Montserrat"/>
              </a:rPr>
            </a:br>
            <a:r>
              <a:rPr b="1" lang="en" sz="2400">
                <a:latin typeface="Montserrat"/>
                <a:ea typeface="Montserrat"/>
                <a:cs typeface="Montserrat"/>
                <a:sym typeface="Montserrat"/>
              </a:rPr>
              <a:t>Mutability</a:t>
            </a:r>
            <a:endParaRPr b="1" sz="2400">
              <a:latin typeface="Montserrat"/>
              <a:ea typeface="Montserrat"/>
              <a:cs typeface="Montserrat"/>
              <a:sym typeface="Montserrat"/>
            </a:endParaRPr>
          </a:p>
          <a:p>
            <a:pPr indent="0" lvl="0" marL="0" rtl="0" algn="l">
              <a:lnSpc>
                <a:spcPct val="115000"/>
              </a:lnSpc>
              <a:spcBef>
                <a:spcPts val="1000"/>
              </a:spcBef>
              <a:spcAft>
                <a:spcPts val="0"/>
              </a:spcAft>
              <a:buClr>
                <a:schemeClr val="dk1"/>
              </a:buClr>
              <a:buSzPts val="1100"/>
              <a:buFont typeface="Arial"/>
              <a:buNone/>
            </a:pPr>
            <a:r>
              <a:t/>
            </a:r>
            <a:endParaRPr b="1" sz="2400">
              <a:latin typeface="Montserrat"/>
              <a:ea typeface="Montserrat"/>
              <a:cs typeface="Montserrat"/>
              <a:sym typeface="Montserrat"/>
            </a:endParaRPr>
          </a:p>
        </p:txBody>
      </p:sp>
      <p:sp>
        <p:nvSpPr>
          <p:cNvPr id="248" name="Google Shape;248;p42"/>
          <p:cNvSpPr/>
          <p:nvPr/>
        </p:nvSpPr>
        <p:spPr>
          <a:xfrm>
            <a:off x="226720" y="476100"/>
            <a:ext cx="302400" cy="33900"/>
          </a:xfrm>
          <a:prstGeom prst="rect">
            <a:avLst/>
          </a:prstGeom>
          <a:solidFill>
            <a:srgbClr val="0AD87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42"/>
          <p:cNvSpPr/>
          <p:nvPr/>
        </p:nvSpPr>
        <p:spPr>
          <a:xfrm>
            <a:off x="390121" y="178268"/>
            <a:ext cx="3460800" cy="2421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1000"/>
              </a:spcBef>
              <a:spcAft>
                <a:spcPts val="0"/>
              </a:spcAft>
              <a:buClr>
                <a:schemeClr val="dk1"/>
              </a:buClr>
              <a:buSzPts val="1100"/>
              <a:buFont typeface="Arial"/>
              <a:buNone/>
            </a:pPr>
            <a:r>
              <a:rPr lang="en" sz="1000">
                <a:solidFill>
                  <a:srgbClr val="B7B7B7"/>
                </a:solidFill>
                <a:latin typeface="Montserrat"/>
                <a:ea typeface="Montserrat"/>
                <a:cs typeface="Montserrat"/>
                <a:sym typeface="Montserrat"/>
              </a:rPr>
              <a:t>UI ENGINEERING STUDIO</a:t>
            </a:r>
            <a:endParaRPr sz="1000">
              <a:solidFill>
                <a:srgbClr val="B7B7B7"/>
              </a:solidFill>
              <a:latin typeface="Montserrat"/>
              <a:ea typeface="Montserrat"/>
              <a:cs typeface="Montserrat"/>
              <a:sym typeface="Montserrat"/>
            </a:endParaRPr>
          </a:p>
        </p:txBody>
      </p:sp>
      <p:pic>
        <p:nvPicPr>
          <p:cNvPr descr="Logo2.png" id="250" name="Google Shape;250;p42"/>
          <p:cNvPicPr preferRelativeResize="0"/>
          <p:nvPr/>
        </p:nvPicPr>
        <p:blipFill>
          <a:blip r:embed="rId3">
            <a:alphaModFix/>
          </a:blip>
          <a:stretch>
            <a:fillRect/>
          </a:stretch>
        </p:blipFill>
        <p:spPr>
          <a:xfrm>
            <a:off x="226717" y="279585"/>
            <a:ext cx="153570" cy="120622"/>
          </a:xfrm>
          <a:prstGeom prst="rect">
            <a:avLst/>
          </a:prstGeom>
          <a:noFill/>
          <a:ln>
            <a:noFill/>
          </a:ln>
        </p:spPr>
      </p:pic>
      <p:pic>
        <p:nvPicPr>
          <p:cNvPr id="251" name="Google Shape;251;p42"/>
          <p:cNvPicPr preferRelativeResize="0"/>
          <p:nvPr/>
        </p:nvPicPr>
        <p:blipFill rotWithShape="1">
          <a:blip r:embed="rId4">
            <a:alphaModFix/>
          </a:blip>
          <a:srcRect b="24127" l="0" r="0" t="0"/>
          <a:stretch/>
        </p:blipFill>
        <p:spPr>
          <a:xfrm>
            <a:off x="385023" y="4699892"/>
            <a:ext cx="661850" cy="120622"/>
          </a:xfrm>
          <a:prstGeom prst="rect">
            <a:avLst/>
          </a:prstGeom>
          <a:noFill/>
          <a:ln>
            <a:noFill/>
          </a:ln>
        </p:spPr>
      </p:pic>
      <p:sp>
        <p:nvSpPr>
          <p:cNvPr id="252" name="Google Shape;252;p42"/>
          <p:cNvSpPr txBox="1"/>
          <p:nvPr/>
        </p:nvSpPr>
        <p:spPr>
          <a:xfrm>
            <a:off x="594575" y="1706325"/>
            <a:ext cx="3460800" cy="2645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solidFill>
                  <a:srgbClr val="222222"/>
                </a:solidFill>
                <a:highlight>
                  <a:srgbClr val="FFFFFF"/>
                </a:highlight>
              </a:rPr>
              <a:t>In JavaScript, an Array is a mutable data structure, i.e: it can be modified in after it was created. Many array methods modify the target array in place (for example: removing an element or adding a new one).</a:t>
            </a:r>
            <a:endParaRPr sz="1200">
              <a:solidFill>
                <a:srgbClr val="222222"/>
              </a:solidFill>
              <a:highlight>
                <a:srgbClr val="FFFFFF"/>
              </a:highlight>
            </a:endParaRPr>
          </a:p>
          <a:p>
            <a:pPr indent="0" lvl="0" marL="0" rtl="0" algn="l">
              <a:lnSpc>
                <a:spcPct val="115000"/>
              </a:lnSpc>
              <a:spcBef>
                <a:spcPts val="1800"/>
              </a:spcBef>
              <a:spcAft>
                <a:spcPts val="0"/>
              </a:spcAft>
              <a:buClr>
                <a:schemeClr val="dk1"/>
              </a:buClr>
              <a:buSzPts val="1100"/>
              <a:buFont typeface="Arial"/>
              <a:buNone/>
            </a:pPr>
            <a:r>
              <a:rPr lang="en" sz="1200">
                <a:solidFill>
                  <a:srgbClr val="222222"/>
                </a:solidFill>
                <a:highlight>
                  <a:srgbClr val="FFFFFF"/>
                </a:highlight>
              </a:rPr>
              <a:t>However, Js arrays can behave like an immutable data structure by using the appropriate procedures.</a:t>
            </a:r>
            <a:endParaRPr sz="1200">
              <a:solidFill>
                <a:srgbClr val="222222"/>
              </a:solidFill>
              <a:highlight>
                <a:srgbClr val="FFFFFF"/>
              </a:highlight>
            </a:endParaRPr>
          </a:p>
          <a:p>
            <a:pPr indent="0" lvl="0" marL="0" rtl="0" algn="l">
              <a:lnSpc>
                <a:spcPct val="115000"/>
              </a:lnSpc>
              <a:spcBef>
                <a:spcPts val="1800"/>
              </a:spcBef>
              <a:spcAft>
                <a:spcPts val="0"/>
              </a:spcAft>
              <a:buClr>
                <a:schemeClr val="dk1"/>
              </a:buClr>
              <a:buSzPts val="1100"/>
              <a:buFont typeface="Arial"/>
              <a:buNone/>
            </a:pPr>
            <a:r>
              <a:rPr b="1" lang="en" sz="1200">
                <a:solidFill>
                  <a:srgbClr val="222222"/>
                </a:solidFill>
                <a:highlight>
                  <a:srgbClr val="FFFFFF"/>
                </a:highlight>
              </a:rPr>
              <a:t>Advise: avoid mutability!</a:t>
            </a:r>
            <a:endParaRPr b="1" sz="1200">
              <a:solidFill>
                <a:srgbClr val="222222"/>
              </a:solidFill>
              <a:highlight>
                <a:srgbClr val="FFFFFF"/>
              </a:highlight>
            </a:endParaRPr>
          </a:p>
          <a:p>
            <a:pPr indent="0" lvl="0" marL="0" rtl="0" algn="l">
              <a:spcBef>
                <a:spcPts val="1800"/>
              </a:spcBef>
              <a:spcAft>
                <a:spcPts val="0"/>
              </a:spcAft>
              <a:buNone/>
            </a:pPr>
            <a:r>
              <a:t/>
            </a:r>
            <a:endParaRPr sz="1200"/>
          </a:p>
          <a:p>
            <a:pPr indent="0" lvl="0" marL="0" rtl="0" algn="l">
              <a:spcBef>
                <a:spcPts val="0"/>
              </a:spcBef>
              <a:spcAft>
                <a:spcPts val="0"/>
              </a:spcAft>
              <a:buNone/>
            </a:pPr>
            <a:r>
              <a:t/>
            </a:r>
            <a:endParaRPr sz="12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256" name="Shape 256"/>
        <p:cNvGrpSpPr/>
        <p:nvPr/>
      </p:nvGrpSpPr>
      <p:grpSpPr>
        <a:xfrm>
          <a:off x="0" y="0"/>
          <a:ext cx="0" cy="0"/>
          <a:chOff x="0" y="0"/>
          <a:chExt cx="0" cy="0"/>
        </a:xfrm>
      </p:grpSpPr>
      <p:sp>
        <p:nvSpPr>
          <p:cNvPr id="257" name="Google Shape;257;p43"/>
          <p:cNvSpPr txBox="1"/>
          <p:nvPr/>
        </p:nvSpPr>
        <p:spPr>
          <a:xfrm>
            <a:off x="377125" y="509650"/>
            <a:ext cx="4987800" cy="871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000"/>
              </a:spcBef>
              <a:spcAft>
                <a:spcPts val="0"/>
              </a:spcAft>
              <a:buClr>
                <a:schemeClr val="dk1"/>
              </a:buClr>
              <a:buSzPts val="1100"/>
              <a:buFont typeface="Arial"/>
              <a:buNone/>
            </a:pPr>
            <a:r>
              <a:rPr b="1" lang="en">
                <a:latin typeface="Montserrat"/>
                <a:ea typeface="Montserrat"/>
                <a:cs typeface="Montserrat"/>
                <a:sym typeface="Montserrat"/>
              </a:rPr>
              <a:t>UI Boot Camp: JS Collections</a:t>
            </a:r>
            <a:endParaRPr b="1">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b="1" lang="en" sz="2300">
                <a:solidFill>
                  <a:srgbClr val="333333"/>
                </a:solidFill>
                <a:latin typeface="Montserrat"/>
                <a:ea typeface="Montserrat"/>
                <a:cs typeface="Montserrat"/>
                <a:sym typeface="Montserrat"/>
              </a:rPr>
              <a:t>Modifying Arrays (immutable)</a:t>
            </a:r>
            <a:endParaRPr b="1" sz="2300">
              <a:solidFill>
                <a:srgbClr val="333333"/>
              </a:solidFill>
              <a:latin typeface="Montserrat"/>
              <a:ea typeface="Montserrat"/>
              <a:cs typeface="Montserrat"/>
              <a:sym typeface="Montserrat"/>
            </a:endParaRPr>
          </a:p>
          <a:p>
            <a:pPr indent="0" lvl="0" marL="0" rtl="0" algn="l">
              <a:lnSpc>
                <a:spcPct val="115000"/>
              </a:lnSpc>
              <a:spcBef>
                <a:spcPts val="1000"/>
              </a:spcBef>
              <a:spcAft>
                <a:spcPts val="0"/>
              </a:spcAft>
              <a:buClr>
                <a:schemeClr val="dk1"/>
              </a:buClr>
              <a:buSzPts val="1100"/>
              <a:buFont typeface="Arial"/>
              <a:buNone/>
            </a:pPr>
            <a:br>
              <a:rPr b="1" lang="en">
                <a:latin typeface="Montserrat"/>
                <a:ea typeface="Montserrat"/>
                <a:cs typeface="Montserrat"/>
                <a:sym typeface="Montserrat"/>
              </a:rPr>
            </a:br>
            <a:endParaRPr b="1" sz="2400">
              <a:latin typeface="Montserrat"/>
              <a:ea typeface="Montserrat"/>
              <a:cs typeface="Montserrat"/>
              <a:sym typeface="Montserrat"/>
            </a:endParaRPr>
          </a:p>
          <a:p>
            <a:pPr indent="0" lvl="0" marL="0" rtl="0" algn="l">
              <a:lnSpc>
                <a:spcPct val="115000"/>
              </a:lnSpc>
              <a:spcBef>
                <a:spcPts val="1000"/>
              </a:spcBef>
              <a:spcAft>
                <a:spcPts val="0"/>
              </a:spcAft>
              <a:buClr>
                <a:schemeClr val="dk1"/>
              </a:buClr>
              <a:buSzPts val="1100"/>
              <a:buFont typeface="Arial"/>
              <a:buNone/>
            </a:pPr>
            <a:r>
              <a:t/>
            </a:r>
            <a:endParaRPr b="1" sz="2400">
              <a:latin typeface="Montserrat"/>
              <a:ea typeface="Montserrat"/>
              <a:cs typeface="Montserrat"/>
              <a:sym typeface="Montserrat"/>
            </a:endParaRPr>
          </a:p>
        </p:txBody>
      </p:sp>
      <p:sp>
        <p:nvSpPr>
          <p:cNvPr id="258" name="Google Shape;258;p43"/>
          <p:cNvSpPr/>
          <p:nvPr/>
        </p:nvSpPr>
        <p:spPr>
          <a:xfrm>
            <a:off x="226720" y="476100"/>
            <a:ext cx="302400" cy="33900"/>
          </a:xfrm>
          <a:prstGeom prst="rect">
            <a:avLst/>
          </a:prstGeom>
          <a:solidFill>
            <a:srgbClr val="0AD87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43"/>
          <p:cNvSpPr/>
          <p:nvPr/>
        </p:nvSpPr>
        <p:spPr>
          <a:xfrm>
            <a:off x="390121" y="178268"/>
            <a:ext cx="3460800" cy="2421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1000"/>
              </a:spcBef>
              <a:spcAft>
                <a:spcPts val="0"/>
              </a:spcAft>
              <a:buClr>
                <a:schemeClr val="dk1"/>
              </a:buClr>
              <a:buSzPts val="1100"/>
              <a:buFont typeface="Arial"/>
              <a:buNone/>
            </a:pPr>
            <a:r>
              <a:rPr lang="en" sz="1000">
                <a:solidFill>
                  <a:srgbClr val="B7B7B7"/>
                </a:solidFill>
                <a:latin typeface="Montserrat"/>
                <a:ea typeface="Montserrat"/>
                <a:cs typeface="Montserrat"/>
                <a:sym typeface="Montserrat"/>
              </a:rPr>
              <a:t>UI ENGINEERING STUDIO</a:t>
            </a:r>
            <a:endParaRPr sz="1000">
              <a:solidFill>
                <a:srgbClr val="B7B7B7"/>
              </a:solidFill>
              <a:latin typeface="Montserrat"/>
              <a:ea typeface="Montserrat"/>
              <a:cs typeface="Montserrat"/>
              <a:sym typeface="Montserrat"/>
            </a:endParaRPr>
          </a:p>
        </p:txBody>
      </p:sp>
      <p:pic>
        <p:nvPicPr>
          <p:cNvPr descr="Logo2.png" id="260" name="Google Shape;260;p43"/>
          <p:cNvPicPr preferRelativeResize="0"/>
          <p:nvPr/>
        </p:nvPicPr>
        <p:blipFill>
          <a:blip r:embed="rId3">
            <a:alphaModFix/>
          </a:blip>
          <a:stretch>
            <a:fillRect/>
          </a:stretch>
        </p:blipFill>
        <p:spPr>
          <a:xfrm>
            <a:off x="226717" y="279585"/>
            <a:ext cx="153570" cy="120622"/>
          </a:xfrm>
          <a:prstGeom prst="rect">
            <a:avLst/>
          </a:prstGeom>
          <a:noFill/>
          <a:ln>
            <a:noFill/>
          </a:ln>
        </p:spPr>
      </p:pic>
      <p:pic>
        <p:nvPicPr>
          <p:cNvPr id="261" name="Google Shape;261;p43"/>
          <p:cNvPicPr preferRelativeResize="0"/>
          <p:nvPr/>
        </p:nvPicPr>
        <p:blipFill rotWithShape="1">
          <a:blip r:embed="rId4">
            <a:alphaModFix/>
          </a:blip>
          <a:srcRect b="24127" l="0" r="0" t="0"/>
          <a:stretch/>
        </p:blipFill>
        <p:spPr>
          <a:xfrm>
            <a:off x="385023" y="4699892"/>
            <a:ext cx="661850" cy="120622"/>
          </a:xfrm>
          <a:prstGeom prst="rect">
            <a:avLst/>
          </a:prstGeom>
          <a:noFill/>
          <a:ln>
            <a:noFill/>
          </a:ln>
        </p:spPr>
      </p:pic>
      <p:sp>
        <p:nvSpPr>
          <p:cNvPr id="262" name="Google Shape;262;p43"/>
          <p:cNvSpPr/>
          <p:nvPr/>
        </p:nvSpPr>
        <p:spPr>
          <a:xfrm>
            <a:off x="450525" y="1872282"/>
            <a:ext cx="3766800" cy="1001700"/>
          </a:xfrm>
          <a:prstGeom prst="roundRect">
            <a:avLst>
              <a:gd fmla="val 16667" name="adj"/>
            </a:avLst>
          </a:prstGeom>
          <a:solidFill>
            <a:srgbClr val="1B2B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43"/>
          <p:cNvSpPr txBox="1"/>
          <p:nvPr/>
        </p:nvSpPr>
        <p:spPr>
          <a:xfrm>
            <a:off x="450512" y="1335070"/>
            <a:ext cx="2873100" cy="463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000"/>
              </a:spcBef>
              <a:spcAft>
                <a:spcPts val="0"/>
              </a:spcAft>
              <a:buClr>
                <a:schemeClr val="dk1"/>
              </a:buClr>
              <a:buSzPts val="1100"/>
              <a:buFont typeface="Arial"/>
              <a:buNone/>
            </a:pPr>
            <a:r>
              <a:rPr b="1" lang="en">
                <a:latin typeface="Montserrat"/>
                <a:ea typeface="Montserrat"/>
                <a:cs typeface="Montserrat"/>
                <a:sym typeface="Montserrat"/>
              </a:rPr>
              <a:t>Append an element</a:t>
            </a:r>
            <a:endParaRPr b="1" sz="2400">
              <a:latin typeface="Montserrat"/>
              <a:ea typeface="Montserrat"/>
              <a:cs typeface="Montserrat"/>
              <a:sym typeface="Montserrat"/>
            </a:endParaRPr>
          </a:p>
        </p:txBody>
      </p:sp>
      <p:sp>
        <p:nvSpPr>
          <p:cNvPr id="264" name="Google Shape;264;p43"/>
          <p:cNvSpPr txBox="1"/>
          <p:nvPr/>
        </p:nvSpPr>
        <p:spPr>
          <a:xfrm>
            <a:off x="599675" y="2017825"/>
            <a:ext cx="3460800" cy="815400"/>
          </a:xfrm>
          <a:prstGeom prst="rect">
            <a:avLst/>
          </a:prstGeom>
          <a:noFill/>
          <a:ln>
            <a:noFill/>
          </a:ln>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rPr lang="en" sz="1300">
                <a:solidFill>
                  <a:srgbClr val="CDD3DE"/>
                </a:solidFill>
                <a:latin typeface="Courier New"/>
                <a:ea typeface="Courier New"/>
                <a:cs typeface="Courier New"/>
                <a:sym typeface="Courier New"/>
              </a:rPr>
              <a:t>numbers</a:t>
            </a:r>
            <a:r>
              <a:rPr lang="en" sz="1300">
                <a:solidFill>
                  <a:srgbClr val="6699CC"/>
                </a:solidFill>
                <a:latin typeface="Courier New"/>
                <a:ea typeface="Courier New"/>
                <a:cs typeface="Courier New"/>
                <a:sym typeface="Courier New"/>
              </a:rPr>
              <a:t>.concat</a:t>
            </a:r>
            <a:r>
              <a:rPr lang="en" sz="1300">
                <a:solidFill>
                  <a:srgbClr val="CDD3DE"/>
                </a:solidFill>
                <a:latin typeface="Courier New"/>
                <a:ea typeface="Courier New"/>
                <a:cs typeface="Courier New"/>
                <a:sym typeface="Courier New"/>
              </a:rPr>
              <a:t>([</a:t>
            </a:r>
            <a:r>
              <a:rPr lang="en" sz="1300">
                <a:solidFill>
                  <a:srgbClr val="F99157"/>
                </a:solidFill>
                <a:latin typeface="Courier New"/>
                <a:ea typeface="Courier New"/>
                <a:cs typeface="Courier New"/>
                <a:sym typeface="Courier New"/>
              </a:rPr>
              <a:t>6]</a:t>
            </a:r>
            <a:r>
              <a:rPr lang="en" sz="1300">
                <a:solidFill>
                  <a:srgbClr val="CDD3DE"/>
                </a:solidFill>
                <a:latin typeface="Courier New"/>
                <a:ea typeface="Courier New"/>
                <a:cs typeface="Courier New"/>
                <a:sym typeface="Courier New"/>
              </a:rPr>
              <a:t>)</a:t>
            </a:r>
            <a:r>
              <a:rPr lang="en" sz="1300">
                <a:solidFill>
                  <a:srgbClr val="5FB3B3"/>
                </a:solidFill>
                <a:latin typeface="Courier New"/>
                <a:ea typeface="Courier New"/>
                <a:cs typeface="Courier New"/>
                <a:sym typeface="Courier New"/>
              </a:rPr>
              <a:t>;</a:t>
            </a:r>
            <a:endParaRPr sz="1300">
              <a:solidFill>
                <a:srgbClr val="65737E"/>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 sz="1300">
                <a:solidFill>
                  <a:srgbClr val="65737E"/>
                </a:solidFill>
                <a:latin typeface="Courier New"/>
                <a:ea typeface="Courier New"/>
                <a:cs typeface="Courier New"/>
                <a:sym typeface="Courier New"/>
              </a:rPr>
              <a:t>// </a:t>
            </a:r>
            <a:r>
              <a:rPr lang="en" sz="1300">
                <a:solidFill>
                  <a:srgbClr val="65737E"/>
                </a:solidFill>
                <a:latin typeface="Courier New"/>
                <a:ea typeface="Courier New"/>
                <a:cs typeface="Courier New"/>
                <a:sym typeface="Courier New"/>
              </a:rPr>
              <a:t>returns</a:t>
            </a:r>
            <a:r>
              <a:rPr lang="en" sz="1300">
                <a:solidFill>
                  <a:srgbClr val="65737E"/>
                </a:solidFill>
                <a:latin typeface="Courier New"/>
                <a:ea typeface="Courier New"/>
                <a:cs typeface="Courier New"/>
                <a:sym typeface="Courier New"/>
              </a:rPr>
              <a:t> [1, 2, 3, 4, 5, 6]</a:t>
            </a:r>
            <a:endParaRPr sz="1300">
              <a:solidFill>
                <a:srgbClr val="FAC863"/>
              </a:solidFill>
              <a:latin typeface="Courier New"/>
              <a:ea typeface="Courier New"/>
              <a:cs typeface="Courier New"/>
              <a:sym typeface="Courier New"/>
            </a:endParaRPr>
          </a:p>
        </p:txBody>
      </p:sp>
      <p:sp>
        <p:nvSpPr>
          <p:cNvPr id="265" name="Google Shape;265;p43"/>
          <p:cNvSpPr/>
          <p:nvPr/>
        </p:nvSpPr>
        <p:spPr>
          <a:xfrm>
            <a:off x="450525" y="3411182"/>
            <a:ext cx="3766800" cy="1001700"/>
          </a:xfrm>
          <a:prstGeom prst="roundRect">
            <a:avLst>
              <a:gd fmla="val 16667" name="adj"/>
            </a:avLst>
          </a:prstGeom>
          <a:solidFill>
            <a:srgbClr val="1B2B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43"/>
          <p:cNvSpPr txBox="1"/>
          <p:nvPr/>
        </p:nvSpPr>
        <p:spPr>
          <a:xfrm>
            <a:off x="450512" y="2873970"/>
            <a:ext cx="2873100" cy="463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000"/>
              </a:spcBef>
              <a:spcAft>
                <a:spcPts val="0"/>
              </a:spcAft>
              <a:buClr>
                <a:schemeClr val="dk1"/>
              </a:buClr>
              <a:buSzPts val="1100"/>
              <a:buFont typeface="Arial"/>
              <a:buNone/>
            </a:pPr>
            <a:r>
              <a:rPr b="1" lang="en">
                <a:latin typeface="Montserrat"/>
                <a:ea typeface="Montserrat"/>
                <a:cs typeface="Montserrat"/>
                <a:sym typeface="Montserrat"/>
              </a:rPr>
              <a:t>Prepend an element</a:t>
            </a:r>
            <a:endParaRPr b="1" sz="2400">
              <a:latin typeface="Montserrat"/>
              <a:ea typeface="Montserrat"/>
              <a:cs typeface="Montserrat"/>
              <a:sym typeface="Montserrat"/>
            </a:endParaRPr>
          </a:p>
        </p:txBody>
      </p:sp>
      <p:sp>
        <p:nvSpPr>
          <p:cNvPr id="267" name="Google Shape;267;p43"/>
          <p:cNvSpPr txBox="1"/>
          <p:nvPr/>
        </p:nvSpPr>
        <p:spPr>
          <a:xfrm>
            <a:off x="599675" y="3556725"/>
            <a:ext cx="3460800" cy="815400"/>
          </a:xfrm>
          <a:prstGeom prst="rect">
            <a:avLst/>
          </a:prstGeom>
          <a:noFill/>
          <a:ln>
            <a:noFill/>
          </a:ln>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rPr lang="en" sz="1300">
                <a:solidFill>
                  <a:srgbClr val="CDD3DE"/>
                </a:solidFill>
                <a:latin typeface="Courier New"/>
                <a:ea typeface="Courier New"/>
                <a:cs typeface="Courier New"/>
                <a:sym typeface="Courier New"/>
              </a:rPr>
              <a:t>[0]</a:t>
            </a:r>
            <a:r>
              <a:rPr lang="en" sz="1300">
                <a:solidFill>
                  <a:srgbClr val="6699CC"/>
                </a:solidFill>
                <a:latin typeface="Courier New"/>
                <a:ea typeface="Courier New"/>
                <a:cs typeface="Courier New"/>
                <a:sym typeface="Courier New"/>
              </a:rPr>
              <a:t>.concat</a:t>
            </a:r>
            <a:r>
              <a:rPr lang="en" sz="1300">
                <a:solidFill>
                  <a:srgbClr val="CDD3DE"/>
                </a:solidFill>
                <a:latin typeface="Courier New"/>
                <a:ea typeface="Courier New"/>
                <a:cs typeface="Courier New"/>
                <a:sym typeface="Courier New"/>
              </a:rPr>
              <a:t>(</a:t>
            </a:r>
            <a:r>
              <a:rPr lang="en" sz="1300">
                <a:solidFill>
                  <a:srgbClr val="F99157"/>
                </a:solidFill>
                <a:latin typeface="Courier New"/>
                <a:ea typeface="Courier New"/>
                <a:cs typeface="Courier New"/>
                <a:sym typeface="Courier New"/>
              </a:rPr>
              <a:t>numbers</a:t>
            </a:r>
            <a:r>
              <a:rPr lang="en" sz="1300">
                <a:solidFill>
                  <a:srgbClr val="CDD3DE"/>
                </a:solidFill>
                <a:latin typeface="Courier New"/>
                <a:ea typeface="Courier New"/>
                <a:cs typeface="Courier New"/>
                <a:sym typeface="Courier New"/>
              </a:rPr>
              <a:t>)</a:t>
            </a:r>
            <a:r>
              <a:rPr lang="en" sz="1300">
                <a:solidFill>
                  <a:srgbClr val="5FB3B3"/>
                </a:solidFill>
                <a:latin typeface="Courier New"/>
                <a:ea typeface="Courier New"/>
                <a:cs typeface="Courier New"/>
                <a:sym typeface="Courier New"/>
              </a:rPr>
              <a:t>;</a:t>
            </a:r>
            <a:endParaRPr sz="1300">
              <a:solidFill>
                <a:srgbClr val="65737E"/>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 sz="1200">
                <a:solidFill>
                  <a:srgbClr val="65737E"/>
                </a:solidFill>
                <a:latin typeface="Courier New"/>
                <a:ea typeface="Courier New"/>
                <a:cs typeface="Courier New"/>
                <a:sym typeface="Courier New"/>
              </a:rPr>
              <a:t>// </a:t>
            </a:r>
            <a:r>
              <a:rPr lang="en" sz="1300">
                <a:solidFill>
                  <a:srgbClr val="65737E"/>
                </a:solidFill>
                <a:latin typeface="Courier New"/>
                <a:ea typeface="Courier New"/>
                <a:cs typeface="Courier New"/>
                <a:sym typeface="Courier New"/>
              </a:rPr>
              <a:t>returns</a:t>
            </a:r>
            <a:r>
              <a:rPr lang="en" sz="1200">
                <a:solidFill>
                  <a:srgbClr val="65737E"/>
                </a:solidFill>
                <a:latin typeface="Courier New"/>
                <a:ea typeface="Courier New"/>
                <a:cs typeface="Courier New"/>
                <a:sym typeface="Courier New"/>
              </a:rPr>
              <a:t> [0, 1, 2, 3, 4, 5, 6]</a:t>
            </a:r>
            <a:endParaRPr sz="1200">
              <a:solidFill>
                <a:srgbClr val="FAC863"/>
              </a:solidFill>
              <a:latin typeface="Courier New"/>
              <a:ea typeface="Courier New"/>
              <a:cs typeface="Courier New"/>
              <a:sym typeface="Courier New"/>
            </a:endParaRPr>
          </a:p>
        </p:txBody>
      </p:sp>
      <p:sp>
        <p:nvSpPr>
          <p:cNvPr id="268" name="Google Shape;268;p43"/>
          <p:cNvSpPr/>
          <p:nvPr/>
        </p:nvSpPr>
        <p:spPr>
          <a:xfrm>
            <a:off x="4818975" y="1872282"/>
            <a:ext cx="3766800" cy="1001700"/>
          </a:xfrm>
          <a:prstGeom prst="roundRect">
            <a:avLst>
              <a:gd fmla="val 16667" name="adj"/>
            </a:avLst>
          </a:prstGeom>
          <a:solidFill>
            <a:srgbClr val="1B2B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43"/>
          <p:cNvSpPr txBox="1"/>
          <p:nvPr/>
        </p:nvSpPr>
        <p:spPr>
          <a:xfrm>
            <a:off x="4818962" y="1335070"/>
            <a:ext cx="2873100" cy="463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000"/>
              </a:spcBef>
              <a:spcAft>
                <a:spcPts val="0"/>
              </a:spcAft>
              <a:buClr>
                <a:schemeClr val="dk1"/>
              </a:buClr>
              <a:buSzPts val="1100"/>
              <a:buFont typeface="Arial"/>
              <a:buNone/>
            </a:pPr>
            <a:r>
              <a:rPr b="1" lang="en">
                <a:latin typeface="Montserrat"/>
                <a:ea typeface="Montserrat"/>
                <a:cs typeface="Montserrat"/>
                <a:sym typeface="Montserrat"/>
              </a:rPr>
              <a:t>Remove last element</a:t>
            </a:r>
            <a:endParaRPr b="1" sz="2400">
              <a:latin typeface="Montserrat"/>
              <a:ea typeface="Montserrat"/>
              <a:cs typeface="Montserrat"/>
              <a:sym typeface="Montserrat"/>
            </a:endParaRPr>
          </a:p>
        </p:txBody>
      </p:sp>
      <p:sp>
        <p:nvSpPr>
          <p:cNvPr id="270" name="Google Shape;270;p43"/>
          <p:cNvSpPr txBox="1"/>
          <p:nvPr/>
        </p:nvSpPr>
        <p:spPr>
          <a:xfrm>
            <a:off x="4968125" y="2017825"/>
            <a:ext cx="3460800" cy="815400"/>
          </a:xfrm>
          <a:prstGeom prst="rect">
            <a:avLst/>
          </a:prstGeom>
          <a:noFill/>
          <a:ln>
            <a:noFill/>
          </a:ln>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rPr lang="en" sz="1300">
                <a:solidFill>
                  <a:srgbClr val="CDD3DE"/>
                </a:solidFill>
                <a:latin typeface="Courier New"/>
                <a:ea typeface="Courier New"/>
                <a:cs typeface="Courier New"/>
                <a:sym typeface="Courier New"/>
              </a:rPr>
              <a:t>numbers</a:t>
            </a:r>
            <a:r>
              <a:rPr lang="en" sz="1300">
                <a:solidFill>
                  <a:srgbClr val="6699CC"/>
                </a:solidFill>
                <a:latin typeface="Courier New"/>
                <a:ea typeface="Courier New"/>
                <a:cs typeface="Courier New"/>
                <a:sym typeface="Courier New"/>
              </a:rPr>
              <a:t>.slice</a:t>
            </a:r>
            <a:r>
              <a:rPr lang="en" sz="1300">
                <a:solidFill>
                  <a:srgbClr val="CDD3DE"/>
                </a:solidFill>
                <a:latin typeface="Courier New"/>
                <a:ea typeface="Courier New"/>
                <a:cs typeface="Courier New"/>
                <a:sym typeface="Courier New"/>
              </a:rPr>
              <a:t>(0, -1)</a:t>
            </a:r>
            <a:r>
              <a:rPr lang="en" sz="1300">
                <a:solidFill>
                  <a:srgbClr val="5FB3B3"/>
                </a:solidFill>
                <a:latin typeface="Courier New"/>
                <a:ea typeface="Courier New"/>
                <a:cs typeface="Courier New"/>
                <a:sym typeface="Courier New"/>
              </a:rPr>
              <a:t>;</a:t>
            </a:r>
            <a:endParaRPr sz="1300">
              <a:solidFill>
                <a:srgbClr val="65737E"/>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 sz="1300">
                <a:solidFill>
                  <a:srgbClr val="65737E"/>
                </a:solidFill>
                <a:latin typeface="Courier New"/>
                <a:ea typeface="Courier New"/>
                <a:cs typeface="Courier New"/>
                <a:sym typeface="Courier New"/>
              </a:rPr>
              <a:t>// returns [0, 1, 2, 3, 4, 5]</a:t>
            </a:r>
            <a:endParaRPr sz="1300">
              <a:solidFill>
                <a:srgbClr val="FAC863"/>
              </a:solidFill>
              <a:latin typeface="Courier New"/>
              <a:ea typeface="Courier New"/>
              <a:cs typeface="Courier New"/>
              <a:sym typeface="Courier New"/>
            </a:endParaRPr>
          </a:p>
        </p:txBody>
      </p:sp>
      <p:sp>
        <p:nvSpPr>
          <p:cNvPr id="271" name="Google Shape;271;p43"/>
          <p:cNvSpPr/>
          <p:nvPr/>
        </p:nvSpPr>
        <p:spPr>
          <a:xfrm>
            <a:off x="4818975" y="3411182"/>
            <a:ext cx="3766800" cy="1001700"/>
          </a:xfrm>
          <a:prstGeom prst="roundRect">
            <a:avLst>
              <a:gd fmla="val 16667" name="adj"/>
            </a:avLst>
          </a:prstGeom>
          <a:solidFill>
            <a:srgbClr val="1B2B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43"/>
          <p:cNvSpPr txBox="1"/>
          <p:nvPr/>
        </p:nvSpPr>
        <p:spPr>
          <a:xfrm>
            <a:off x="4818962" y="2873970"/>
            <a:ext cx="2873100" cy="463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000"/>
              </a:spcBef>
              <a:spcAft>
                <a:spcPts val="0"/>
              </a:spcAft>
              <a:buClr>
                <a:schemeClr val="dk1"/>
              </a:buClr>
              <a:buSzPts val="1100"/>
              <a:buFont typeface="Arial"/>
              <a:buNone/>
            </a:pPr>
            <a:r>
              <a:rPr b="1" lang="en">
                <a:latin typeface="Montserrat"/>
                <a:ea typeface="Montserrat"/>
                <a:cs typeface="Montserrat"/>
                <a:sym typeface="Montserrat"/>
              </a:rPr>
              <a:t>Remove first element</a:t>
            </a:r>
            <a:endParaRPr b="1" sz="2400">
              <a:latin typeface="Montserrat"/>
              <a:ea typeface="Montserrat"/>
              <a:cs typeface="Montserrat"/>
              <a:sym typeface="Montserrat"/>
            </a:endParaRPr>
          </a:p>
        </p:txBody>
      </p:sp>
      <p:sp>
        <p:nvSpPr>
          <p:cNvPr id="273" name="Google Shape;273;p43"/>
          <p:cNvSpPr txBox="1"/>
          <p:nvPr/>
        </p:nvSpPr>
        <p:spPr>
          <a:xfrm>
            <a:off x="4968125" y="3556725"/>
            <a:ext cx="3460800" cy="815400"/>
          </a:xfrm>
          <a:prstGeom prst="rect">
            <a:avLst/>
          </a:prstGeom>
          <a:noFill/>
          <a:ln>
            <a:noFill/>
          </a:ln>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rPr lang="en" sz="1300">
                <a:solidFill>
                  <a:srgbClr val="CDD3DE"/>
                </a:solidFill>
                <a:latin typeface="Courier New"/>
                <a:ea typeface="Courier New"/>
                <a:cs typeface="Courier New"/>
                <a:sym typeface="Courier New"/>
              </a:rPr>
              <a:t>numbers</a:t>
            </a:r>
            <a:r>
              <a:rPr lang="en" sz="1300">
                <a:solidFill>
                  <a:srgbClr val="6699CC"/>
                </a:solidFill>
                <a:latin typeface="Courier New"/>
                <a:ea typeface="Courier New"/>
                <a:cs typeface="Courier New"/>
                <a:sym typeface="Courier New"/>
              </a:rPr>
              <a:t>.slice</a:t>
            </a:r>
            <a:r>
              <a:rPr lang="en" sz="1300">
                <a:solidFill>
                  <a:srgbClr val="CDD3DE"/>
                </a:solidFill>
                <a:latin typeface="Courier New"/>
                <a:ea typeface="Courier New"/>
                <a:cs typeface="Courier New"/>
                <a:sym typeface="Courier New"/>
              </a:rPr>
              <a:t>(0)</a:t>
            </a:r>
            <a:r>
              <a:rPr lang="en" sz="1300">
                <a:solidFill>
                  <a:srgbClr val="5FB3B3"/>
                </a:solidFill>
                <a:latin typeface="Courier New"/>
                <a:ea typeface="Courier New"/>
                <a:cs typeface="Courier New"/>
                <a:sym typeface="Courier New"/>
              </a:rPr>
              <a:t>;</a:t>
            </a:r>
            <a:endParaRPr sz="1300">
              <a:solidFill>
                <a:srgbClr val="65737E"/>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 sz="1300">
                <a:solidFill>
                  <a:srgbClr val="65737E"/>
                </a:solidFill>
                <a:latin typeface="Courier New"/>
                <a:ea typeface="Courier New"/>
                <a:cs typeface="Courier New"/>
                <a:sym typeface="Courier New"/>
              </a:rPr>
              <a:t>// </a:t>
            </a:r>
            <a:r>
              <a:rPr lang="en" sz="1300">
                <a:solidFill>
                  <a:srgbClr val="65737E"/>
                </a:solidFill>
                <a:latin typeface="Courier New"/>
                <a:ea typeface="Courier New"/>
                <a:cs typeface="Courier New"/>
                <a:sym typeface="Courier New"/>
              </a:rPr>
              <a:t>returns</a:t>
            </a:r>
            <a:r>
              <a:rPr lang="en" sz="1300">
                <a:solidFill>
                  <a:srgbClr val="65737E"/>
                </a:solidFill>
                <a:latin typeface="Courier New"/>
                <a:ea typeface="Courier New"/>
                <a:cs typeface="Courier New"/>
                <a:sym typeface="Courier New"/>
              </a:rPr>
              <a:t> [1, 2, 3, 4, 5]</a:t>
            </a:r>
            <a:endParaRPr sz="1300">
              <a:solidFill>
                <a:srgbClr val="FAC863"/>
              </a:solidFill>
              <a:latin typeface="Courier New"/>
              <a:ea typeface="Courier New"/>
              <a:cs typeface="Courier New"/>
              <a:sym typeface="Courier New"/>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Custom">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